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Roboto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836250" y="1680900"/>
            <a:ext cx="3203999" cy="252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</a:rPr>
              <a:t>Asia Review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4294967295"/>
          </p:nvPr>
        </p:nvSpPr>
        <p:spPr>
          <a:xfrm>
            <a:off x="5836250" y="4224225"/>
            <a:ext cx="3203999" cy="47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Grudge Ball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249" y="129774"/>
            <a:ext cx="3132850" cy="246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l="37639" t="1671" r="14865" b="3881"/>
          <a:stretch/>
        </p:blipFill>
        <p:spPr>
          <a:xfrm>
            <a:off x="142300" y="109200"/>
            <a:ext cx="3354450" cy="4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 l="6980" t="1020" r="45882" b="-1020"/>
          <a:stretch/>
        </p:blipFill>
        <p:spPr>
          <a:xfrm>
            <a:off x="3253525" y="109200"/>
            <a:ext cx="2469374" cy="50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 this type of economy, government controls big business and small business.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Capitalism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Socialism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Communism</a:t>
            </a:r>
          </a:p>
        </p:txBody>
      </p:sp>
      <p:sp>
        <p:nvSpPr>
          <p:cNvPr id="134" name="Shape 134"/>
          <p:cNvSpPr/>
          <p:nvPr/>
        </p:nvSpPr>
        <p:spPr>
          <a:xfrm>
            <a:off x="4107774" y="3009150"/>
            <a:ext cx="4932077" cy="9816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Communism</a:t>
            </a:r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Another name for a Command economy is...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Capitalism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Socialism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Communism</a:t>
            </a:r>
          </a:p>
        </p:txBody>
      </p:sp>
      <p:sp>
        <p:nvSpPr>
          <p:cNvPr id="141" name="Shape 141"/>
          <p:cNvSpPr/>
          <p:nvPr/>
        </p:nvSpPr>
        <p:spPr>
          <a:xfrm>
            <a:off x="4107774" y="3009150"/>
            <a:ext cx="4932077" cy="9816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Communism</a:t>
            </a:r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country is uncommon because they have strong government control but citizens have choice in economic decisions.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India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China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Japan</a:t>
            </a:r>
          </a:p>
        </p:txBody>
      </p:sp>
      <p:sp>
        <p:nvSpPr>
          <p:cNvPr id="148" name="Shape 148"/>
          <p:cNvSpPr/>
          <p:nvPr/>
        </p:nvSpPr>
        <p:spPr>
          <a:xfrm>
            <a:off x="4107775" y="3009150"/>
            <a:ext cx="2261507" cy="9816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China</a:t>
            </a:r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diverse country is successfully moving from a traditional economy to a market economy despite much of its population still facing poverty.  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India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China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Japan</a:t>
            </a:r>
          </a:p>
        </p:txBody>
      </p:sp>
      <p:sp>
        <p:nvSpPr>
          <p:cNvPr id="155" name="Shape 155"/>
          <p:cNvSpPr/>
          <p:nvPr/>
        </p:nvSpPr>
        <p:spPr>
          <a:xfrm>
            <a:off x="4107775" y="3009150"/>
            <a:ext cx="1823738" cy="965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India</a:t>
            </a: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isolated country has a strict command economy where government controls everything the people do. 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India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North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South Korea</a:t>
            </a:r>
          </a:p>
        </p:txBody>
      </p:sp>
      <p:sp>
        <p:nvSpPr>
          <p:cNvPr id="162" name="Shape 162"/>
          <p:cNvSpPr/>
          <p:nvPr/>
        </p:nvSpPr>
        <p:spPr>
          <a:xfrm>
            <a:off x="4107775" y="3009150"/>
            <a:ext cx="4730236" cy="965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North Korea</a:t>
            </a:r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3rd largest economy in the world thrives on a trade surplus of exports that come from computers, electronics and cars. 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North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South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Japan</a:t>
            </a:r>
          </a:p>
        </p:txBody>
      </p:sp>
      <p:sp>
        <p:nvSpPr>
          <p:cNvPr id="169" name="Shape 169"/>
          <p:cNvSpPr/>
          <p:nvPr/>
        </p:nvSpPr>
        <p:spPr>
          <a:xfrm>
            <a:off x="4107775" y="3009150"/>
            <a:ext cx="2357493" cy="12137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Japan</a:t>
            </a:r>
          </a:p>
        </p:txBody>
      </p: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is run by a strict dictator who took control after his father died? 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North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South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China</a:t>
            </a:r>
          </a:p>
        </p:txBody>
      </p:sp>
      <p:sp>
        <p:nvSpPr>
          <p:cNvPr id="176" name="Shape 176"/>
          <p:cNvSpPr/>
          <p:nvPr/>
        </p:nvSpPr>
        <p:spPr>
          <a:xfrm>
            <a:off x="4107775" y="3009150"/>
            <a:ext cx="4730236" cy="965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North Korea</a:t>
            </a:r>
          </a:p>
        </p:txBody>
      </p:sp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has an Emperor but is run by a Prime Minister and a parliament? 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India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South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Japan</a:t>
            </a:r>
          </a:p>
        </p:txBody>
      </p:sp>
      <p:sp>
        <p:nvSpPr>
          <p:cNvPr id="183" name="Shape 183"/>
          <p:cNvSpPr/>
          <p:nvPr/>
        </p:nvSpPr>
        <p:spPr>
          <a:xfrm>
            <a:off x="4107775" y="3009150"/>
            <a:ext cx="2357493" cy="12137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Japan</a:t>
            </a:r>
          </a:p>
        </p:txBody>
      </p:sp>
    </p:spTree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has a president? 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India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South Korea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Japan</a:t>
            </a:r>
          </a:p>
        </p:txBody>
      </p:sp>
      <p:sp>
        <p:nvSpPr>
          <p:cNvPr id="190" name="Shape 190"/>
          <p:cNvSpPr/>
          <p:nvPr/>
        </p:nvSpPr>
        <p:spPr>
          <a:xfrm>
            <a:off x="3852025" y="2245925"/>
            <a:ext cx="4908753" cy="9816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South Korea</a:t>
            </a:r>
          </a:p>
        </p:txBody>
      </p:sp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governments give the citizens limited rights and low civic participation?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197" name="Shape 197"/>
          <p:cNvSpPr/>
          <p:nvPr/>
        </p:nvSpPr>
        <p:spPr>
          <a:xfrm>
            <a:off x="4025350" y="2693725"/>
            <a:ext cx="4655579" cy="904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North Korea and China</a:t>
            </a: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u="sng"/>
              <a:t>Geography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has the most land and the most people in Asia? 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 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78" name="Shape 78"/>
          <p:cNvSpPr/>
          <p:nvPr/>
        </p:nvSpPr>
        <p:spPr>
          <a:xfrm>
            <a:off x="4107775" y="3009150"/>
            <a:ext cx="2261507" cy="9816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China</a:t>
            </a:r>
          </a:p>
        </p:txBody>
      </p: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government is controled by a political party that chooses the leader for the country?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204" name="Shape 204"/>
          <p:cNvSpPr/>
          <p:nvPr/>
        </p:nvSpPr>
        <p:spPr>
          <a:xfrm>
            <a:off x="4025350" y="2693725"/>
            <a:ext cx="1961848" cy="1087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China</a:t>
            </a:r>
          </a:p>
        </p:txBody>
      </p:sp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governments allow citizens to vote for their leaders?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211" name="Shape 211"/>
          <p:cNvSpPr/>
          <p:nvPr/>
        </p:nvSpPr>
        <p:spPr>
          <a:xfrm>
            <a:off x="3405276" y="2388798"/>
            <a:ext cx="5490053" cy="848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India, South Korea and Japan</a:t>
            </a:r>
          </a:p>
        </p:txBody>
      </p:sp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governments give the citizens limited rights and low civic participation?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Democracy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Constitutional Monarchy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Dictatorship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Communism</a:t>
            </a:r>
          </a:p>
        </p:txBody>
      </p:sp>
      <p:sp>
        <p:nvSpPr>
          <p:cNvPr id="218" name="Shape 218"/>
          <p:cNvSpPr/>
          <p:nvPr/>
        </p:nvSpPr>
        <p:spPr>
          <a:xfrm>
            <a:off x="3933874" y="3710225"/>
            <a:ext cx="4978253" cy="665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Dictatorship and Communism</a:t>
            </a:r>
          </a:p>
        </p:txBody>
      </p:sp>
    </p:spTree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Government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governments have many rights and freedoms?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Democracy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Constitutional Monarchy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Dictatorship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Communism</a:t>
            </a:r>
          </a:p>
        </p:txBody>
      </p:sp>
      <p:sp>
        <p:nvSpPr>
          <p:cNvPr id="225" name="Shape 225"/>
          <p:cNvSpPr/>
          <p:nvPr/>
        </p:nvSpPr>
        <p:spPr>
          <a:xfrm>
            <a:off x="3344299" y="2154975"/>
            <a:ext cx="5659270" cy="518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Democracy &amp; Constitutional Monarchy</a:t>
            </a:r>
          </a:p>
        </p:txBody>
      </p:sp>
    </p:spTree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Urbanization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Why do most people move to cities?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32" name="Shape 232"/>
          <p:cNvSpPr/>
          <p:nvPr/>
        </p:nvSpPr>
        <p:spPr>
          <a:xfrm>
            <a:off x="3344300" y="2195625"/>
            <a:ext cx="4482777" cy="894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Jobs and more money</a:t>
            </a:r>
          </a:p>
        </p:txBody>
      </p:sp>
    </p:spTree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Urbanization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does RURAL mean?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39" name="Shape 239"/>
          <p:cNvSpPr/>
          <p:nvPr/>
        </p:nvSpPr>
        <p:spPr>
          <a:xfrm>
            <a:off x="4035525" y="2612400"/>
            <a:ext cx="3334118" cy="7435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Country or farm</a:t>
            </a:r>
          </a:p>
        </p:txBody>
      </p:sp>
    </p:spTree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Urbanization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does Urban mean?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46" name="Shape 246"/>
          <p:cNvSpPr/>
          <p:nvPr/>
        </p:nvSpPr>
        <p:spPr>
          <a:xfrm>
            <a:off x="4035525" y="2612399"/>
            <a:ext cx="1778874" cy="1036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City</a:t>
            </a:r>
          </a:p>
        </p:txBody>
      </p:sp>
    </p:spTree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Urbanization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Are pollution and overcrowded populations PUSH or PULL factors of urbanization?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53" name="Shape 253"/>
          <p:cNvSpPr/>
          <p:nvPr/>
        </p:nvSpPr>
        <p:spPr>
          <a:xfrm>
            <a:off x="2794750" y="3110474"/>
            <a:ext cx="5817688" cy="8179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Push factors</a:t>
            </a:r>
          </a:p>
        </p:txBody>
      </p:sp>
    </p:spTree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Urbanization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Are better jobs, more money and better housing PUSH or PULL factors of urbanization?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60" name="Shape 260"/>
          <p:cNvSpPr/>
          <p:nvPr/>
        </p:nvSpPr>
        <p:spPr>
          <a:xfrm>
            <a:off x="2794750" y="3110474"/>
            <a:ext cx="5520496" cy="8047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Pull Factors</a:t>
            </a:r>
          </a:p>
        </p:txBody>
      </p:sp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Scenarios: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ubTitle" idx="1"/>
          </p:nvPr>
        </p:nvSpPr>
        <p:spPr>
          <a:xfrm>
            <a:off x="681050" y="104707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country is loosening strict control over economics and encouraging citizens to own small businesses thus moving toward a mixed economy.    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India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China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North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South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Japan</a:t>
            </a:r>
          </a:p>
        </p:txBody>
      </p:sp>
      <p:sp>
        <p:nvSpPr>
          <p:cNvPr id="267" name="Shape 267"/>
          <p:cNvSpPr/>
          <p:nvPr/>
        </p:nvSpPr>
        <p:spPr>
          <a:xfrm>
            <a:off x="4025350" y="2693725"/>
            <a:ext cx="1961848" cy="1087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China</a:t>
            </a: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Geography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is made up of an “archipelago” of islands and is very densely populated? 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 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85" name="Shape 85"/>
          <p:cNvSpPr/>
          <p:nvPr/>
        </p:nvSpPr>
        <p:spPr>
          <a:xfrm>
            <a:off x="4107775" y="3009150"/>
            <a:ext cx="2357493" cy="12137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Japan</a:t>
            </a:r>
          </a:p>
        </p:txBody>
      </p:sp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Scenarios: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1"/>
          </p:nvPr>
        </p:nvSpPr>
        <p:spPr>
          <a:xfrm>
            <a:off x="681050" y="104707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country is the 2nd largest economy in the world as it manufactures over 90% of goods the come out of Asia.     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India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China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North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South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Japan</a:t>
            </a:r>
          </a:p>
        </p:txBody>
      </p:sp>
      <p:sp>
        <p:nvSpPr>
          <p:cNvPr id="274" name="Shape 274"/>
          <p:cNvSpPr/>
          <p:nvPr/>
        </p:nvSpPr>
        <p:spPr>
          <a:xfrm>
            <a:off x="4025350" y="2693725"/>
            <a:ext cx="1961848" cy="1087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China</a:t>
            </a:r>
          </a:p>
        </p:txBody>
      </p:sp>
    </p:spTree>
  </p:cSld>
  <p:clrMapOvr>
    <a:masterClrMapping/>
  </p:clrMapOvr>
  <p:transition spd="slow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Scenarios: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1"/>
          </p:nvPr>
        </p:nvSpPr>
        <p:spPr>
          <a:xfrm>
            <a:off x="681050" y="104707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country spends more money on military than on food thus many people in this country face famine (lack of food).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India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China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North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South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Japan</a:t>
            </a:r>
          </a:p>
        </p:txBody>
      </p:sp>
      <p:sp>
        <p:nvSpPr>
          <p:cNvPr id="281" name="Shape 281"/>
          <p:cNvSpPr/>
          <p:nvPr/>
        </p:nvSpPr>
        <p:spPr>
          <a:xfrm>
            <a:off x="4025350" y="2693725"/>
            <a:ext cx="4103461" cy="1070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North Korea</a:t>
            </a:r>
          </a:p>
        </p:txBody>
      </p:sp>
    </p:spTree>
  </p:cSld>
  <p:clrMapOvr>
    <a:masterClrMapping/>
  </p:clrMapOvr>
  <p:transition spd="slow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Scenarios: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ubTitle" idx="1"/>
          </p:nvPr>
        </p:nvSpPr>
        <p:spPr>
          <a:xfrm>
            <a:off x="681050" y="104707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country gained independence from Gahndi’s nonviolent actions.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India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China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North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South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Japan</a:t>
            </a:r>
          </a:p>
        </p:txBody>
      </p:sp>
      <p:sp>
        <p:nvSpPr>
          <p:cNvPr id="288" name="Shape 288"/>
          <p:cNvSpPr/>
          <p:nvPr/>
        </p:nvSpPr>
        <p:spPr>
          <a:xfrm>
            <a:off x="4025350" y="2693725"/>
            <a:ext cx="1582085" cy="1070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India</a:t>
            </a:r>
          </a:p>
        </p:txBody>
      </p:sp>
    </p:spTree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68979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Scenarios: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ubTitle" idx="1"/>
          </p:nvPr>
        </p:nvSpPr>
        <p:spPr>
          <a:xfrm>
            <a:off x="681050" y="104707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This country has to defend themselves from a Strict  neighboring country with very different ideas..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India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China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North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South Korea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lphaUcPeriod"/>
            </a:pPr>
            <a:r>
              <a:rPr lang="en" sz="2600"/>
              <a:t>Japan</a:t>
            </a:r>
          </a:p>
        </p:txBody>
      </p:sp>
      <p:sp>
        <p:nvSpPr>
          <p:cNvPr id="295" name="Shape 295"/>
          <p:cNvSpPr/>
          <p:nvPr/>
        </p:nvSpPr>
        <p:spPr>
          <a:xfrm>
            <a:off x="4025350" y="2693725"/>
            <a:ext cx="4258324" cy="1087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South Korea</a:t>
            </a:r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Geography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is isolated between a communist neighbor and a democracy? 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 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92" name="Shape 92"/>
          <p:cNvSpPr/>
          <p:nvPr/>
        </p:nvSpPr>
        <p:spPr>
          <a:xfrm>
            <a:off x="4107775" y="3009150"/>
            <a:ext cx="4730236" cy="965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North Korea</a:t>
            </a: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Geography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Which country is a large subcontinent with a variety of landscapes and people?  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India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China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North Korea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South Korea 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Japan</a:t>
            </a:r>
          </a:p>
        </p:txBody>
      </p:sp>
      <p:sp>
        <p:nvSpPr>
          <p:cNvPr id="99" name="Shape 99"/>
          <p:cNvSpPr/>
          <p:nvPr/>
        </p:nvSpPr>
        <p:spPr>
          <a:xfrm>
            <a:off x="4107775" y="3009150"/>
            <a:ext cx="1823738" cy="965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India</a:t>
            </a: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 this type of economy decisions about what to produce and who to produce it for are made by the citizens.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Capitalism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Socialism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Communism</a:t>
            </a:r>
          </a:p>
        </p:txBody>
      </p:sp>
      <p:sp>
        <p:nvSpPr>
          <p:cNvPr id="106" name="Shape 106"/>
          <p:cNvSpPr/>
          <p:nvPr/>
        </p:nvSpPr>
        <p:spPr>
          <a:xfrm>
            <a:off x="4107775" y="3009150"/>
            <a:ext cx="4085245" cy="1229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Capitalism</a:t>
            </a: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 this Chinese economy, small business is controlled by citizens but government still controls production and resources.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Free Market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Mixed Market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Command</a:t>
            </a:r>
          </a:p>
        </p:txBody>
      </p:sp>
      <p:sp>
        <p:nvSpPr>
          <p:cNvPr id="113" name="Shape 113"/>
          <p:cNvSpPr/>
          <p:nvPr/>
        </p:nvSpPr>
        <p:spPr>
          <a:xfrm>
            <a:off x="4177798" y="2968174"/>
            <a:ext cx="4712024" cy="803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Mixed Market</a:t>
            </a: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Another name for socialism is...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Free Market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Mixed Market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Command</a:t>
            </a:r>
          </a:p>
        </p:txBody>
      </p:sp>
      <p:sp>
        <p:nvSpPr>
          <p:cNvPr id="120" name="Shape 120"/>
          <p:cNvSpPr/>
          <p:nvPr/>
        </p:nvSpPr>
        <p:spPr>
          <a:xfrm>
            <a:off x="4177798" y="2968174"/>
            <a:ext cx="4712024" cy="803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Mixed Market</a:t>
            </a: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390525" y="426675"/>
            <a:ext cx="8222100" cy="6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/>
              <a:t>Economy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681050" y="1270625"/>
            <a:ext cx="79314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Another name for capitalism is...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Free Market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Mixed Market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lphaUcPeriod"/>
            </a:pPr>
            <a:r>
              <a:rPr lang="en" sz="3600"/>
              <a:t>Command</a:t>
            </a:r>
          </a:p>
        </p:txBody>
      </p:sp>
      <p:sp>
        <p:nvSpPr>
          <p:cNvPr id="127" name="Shape 127"/>
          <p:cNvSpPr/>
          <p:nvPr/>
        </p:nvSpPr>
        <p:spPr>
          <a:xfrm>
            <a:off x="4574223" y="2490424"/>
            <a:ext cx="4219330" cy="803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Free Market</a:t>
            </a: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On-screen Show (16:9)</PresentationFormat>
  <Paragraphs>230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Roboto</vt:lpstr>
      <vt:lpstr>material</vt:lpstr>
      <vt:lpstr>Asia Review </vt:lpstr>
      <vt:lpstr>Geography</vt:lpstr>
      <vt:lpstr>Geography</vt:lpstr>
      <vt:lpstr>Geography</vt:lpstr>
      <vt:lpstr>Geography</vt:lpstr>
      <vt:lpstr>Economy</vt:lpstr>
      <vt:lpstr>Economy</vt:lpstr>
      <vt:lpstr>Economy</vt:lpstr>
      <vt:lpstr>Economy</vt:lpstr>
      <vt:lpstr>Economy</vt:lpstr>
      <vt:lpstr>Economy</vt:lpstr>
      <vt:lpstr>Economy</vt:lpstr>
      <vt:lpstr>Economy</vt:lpstr>
      <vt:lpstr>Economy</vt:lpstr>
      <vt:lpstr>Economy</vt:lpstr>
      <vt:lpstr>Government</vt:lpstr>
      <vt:lpstr>Government</vt:lpstr>
      <vt:lpstr>Government</vt:lpstr>
      <vt:lpstr>Government</vt:lpstr>
      <vt:lpstr>Government</vt:lpstr>
      <vt:lpstr>Government</vt:lpstr>
      <vt:lpstr>Government</vt:lpstr>
      <vt:lpstr>Government</vt:lpstr>
      <vt:lpstr>Urbanization</vt:lpstr>
      <vt:lpstr>Urbanization</vt:lpstr>
      <vt:lpstr>Urbanization</vt:lpstr>
      <vt:lpstr>Urbanization</vt:lpstr>
      <vt:lpstr>Urbanization</vt:lpstr>
      <vt:lpstr>Scenarios:</vt:lpstr>
      <vt:lpstr>Scenarios:</vt:lpstr>
      <vt:lpstr>Scenarios:</vt:lpstr>
      <vt:lpstr>Scenarios:</vt:lpstr>
      <vt:lpstr>Scenarios: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Review </dc:title>
  <dc:creator>McKay, Jessica</dc:creator>
  <cp:lastModifiedBy>mfcsd</cp:lastModifiedBy>
  <cp:revision>1</cp:revision>
  <dcterms:modified xsi:type="dcterms:W3CDTF">2016-03-03T20:51:14Z</dcterms:modified>
</cp:coreProperties>
</file>