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A56B-4845-44C3-99CD-FEBFD252B94D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3183-E4CD-42DD-82B1-6B140824E6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A56B-4845-44C3-99CD-FEBFD252B94D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3183-E4CD-42DD-82B1-6B140824E6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A56B-4845-44C3-99CD-FEBFD252B94D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3183-E4CD-42DD-82B1-6B140824E6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A56B-4845-44C3-99CD-FEBFD252B94D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3183-E4CD-42DD-82B1-6B140824E6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A56B-4845-44C3-99CD-FEBFD252B94D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3183-E4CD-42DD-82B1-6B140824E6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A56B-4845-44C3-99CD-FEBFD252B94D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3183-E4CD-42DD-82B1-6B140824E6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A56B-4845-44C3-99CD-FEBFD252B94D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3183-E4CD-42DD-82B1-6B140824E6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A56B-4845-44C3-99CD-FEBFD252B94D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3183-E4CD-42DD-82B1-6B140824E6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A56B-4845-44C3-99CD-FEBFD252B94D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3183-E4CD-42DD-82B1-6B140824E6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A56B-4845-44C3-99CD-FEBFD252B94D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3183-E4CD-42DD-82B1-6B140824E6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EA56B-4845-44C3-99CD-FEBFD252B94D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33183-E4CD-42DD-82B1-6B140824E6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EA56B-4845-44C3-99CD-FEBFD252B94D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33183-E4CD-42DD-82B1-6B140824E6D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0YwGLz50T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apcentral.collegeboard.com/apc/public/repository/balance-of-payments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Balance of Payments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Activity and Video Links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BOP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https://www.youtube.com/watch?v=W0YwGLz50TA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BOP In-Class Activity 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http://apcentral.collegeboard.com/apc/public/repository/balance-of-payments.pdf</a:t>
            </a:r>
            <a:endParaRPr lang="en-US" smtClean="0"/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Balance of Payments</vt:lpstr>
      <vt:lpstr>BOP Video</vt:lpstr>
      <vt:lpstr>AP BOP In-Class Activity Link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Balance of Payments</dc:title>
  <dc:creator>MFCSD</dc:creator>
  <cp:lastModifiedBy>MFCSD</cp:lastModifiedBy>
  <cp:revision>1</cp:revision>
  <dcterms:created xsi:type="dcterms:W3CDTF">2015-01-13T14:54:15Z</dcterms:created>
  <dcterms:modified xsi:type="dcterms:W3CDTF">2015-01-13T14:55:45Z</dcterms:modified>
</cp:coreProperties>
</file>