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4E25-EC12-4ADF-A0EC-BCD3052B61EF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C33D-7325-4A72-9065-5A0D1882F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4E25-EC12-4ADF-A0EC-BCD3052B61EF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C33D-7325-4A72-9065-5A0D1882F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4E25-EC12-4ADF-A0EC-BCD3052B61EF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C33D-7325-4A72-9065-5A0D1882F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4E25-EC12-4ADF-A0EC-BCD3052B61EF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C33D-7325-4A72-9065-5A0D1882F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4E25-EC12-4ADF-A0EC-BCD3052B61EF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C33D-7325-4A72-9065-5A0D1882F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4E25-EC12-4ADF-A0EC-BCD3052B61EF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C33D-7325-4A72-9065-5A0D1882F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4E25-EC12-4ADF-A0EC-BCD3052B61EF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C33D-7325-4A72-9065-5A0D1882F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4E25-EC12-4ADF-A0EC-BCD3052B61EF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C33D-7325-4A72-9065-5A0D1882F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4E25-EC12-4ADF-A0EC-BCD3052B61EF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C33D-7325-4A72-9065-5A0D1882F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4E25-EC12-4ADF-A0EC-BCD3052B61EF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C33D-7325-4A72-9065-5A0D1882F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4E25-EC12-4ADF-A0EC-BCD3052B61EF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C33D-7325-4A72-9065-5A0D1882F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54E25-EC12-4ADF-A0EC-BCD3052B61EF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8C33D-7325-4A72-9065-5A0D1882F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Literacy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38600" cy="4525963"/>
          </a:xfrm>
        </p:spPr>
        <p:txBody>
          <a:bodyPr>
            <a:noAutofit/>
          </a:bodyPr>
          <a:lstStyle/>
          <a:p>
            <a:r>
              <a:rPr lang="en-US" sz="1600" dirty="0" smtClean="0"/>
              <a:t>Amortization</a:t>
            </a:r>
          </a:p>
          <a:p>
            <a:r>
              <a:rPr lang="en-US" sz="1600" dirty="0" smtClean="0"/>
              <a:t>APR</a:t>
            </a:r>
          </a:p>
          <a:p>
            <a:r>
              <a:rPr lang="en-US" sz="1600" dirty="0" smtClean="0"/>
              <a:t>401 K</a:t>
            </a:r>
          </a:p>
          <a:p>
            <a:r>
              <a:rPr lang="en-US" sz="1600" dirty="0" smtClean="0"/>
              <a:t>ARM</a:t>
            </a:r>
          </a:p>
          <a:p>
            <a:r>
              <a:rPr lang="en-US" sz="1600" dirty="0" smtClean="0"/>
              <a:t>Bankruptcy</a:t>
            </a:r>
            <a:endParaRPr lang="en-US" sz="1600" dirty="0" smtClean="0"/>
          </a:p>
          <a:p>
            <a:r>
              <a:rPr lang="en-US" sz="1600" dirty="0" smtClean="0"/>
              <a:t>Diversification</a:t>
            </a:r>
          </a:p>
          <a:p>
            <a:r>
              <a:rPr lang="en-US" sz="1600" dirty="0" smtClean="0"/>
              <a:t>Beneficiary</a:t>
            </a:r>
          </a:p>
          <a:p>
            <a:r>
              <a:rPr lang="en-US" sz="1600" dirty="0" smtClean="0"/>
              <a:t>Escrow</a:t>
            </a:r>
          </a:p>
          <a:p>
            <a:r>
              <a:rPr lang="en-US" sz="1600" dirty="0" smtClean="0"/>
              <a:t>Closing Costs</a:t>
            </a:r>
          </a:p>
          <a:p>
            <a:r>
              <a:rPr lang="en-US" sz="1600" dirty="0" smtClean="0"/>
              <a:t>Collateral</a:t>
            </a:r>
          </a:p>
          <a:p>
            <a:r>
              <a:rPr lang="en-US" sz="1600" dirty="0" smtClean="0"/>
              <a:t>Credit Score</a:t>
            </a:r>
          </a:p>
          <a:p>
            <a:r>
              <a:rPr lang="en-US" sz="1600" dirty="0" smtClean="0"/>
              <a:t>Deductable</a:t>
            </a:r>
          </a:p>
          <a:p>
            <a:r>
              <a:rPr lang="en-US" sz="1600" dirty="0" smtClean="0"/>
              <a:t>Delinquent</a:t>
            </a:r>
          </a:p>
          <a:p>
            <a:r>
              <a:rPr lang="en-US" sz="1600" dirty="0" smtClean="0"/>
              <a:t>Budget Billing</a:t>
            </a:r>
          </a:p>
          <a:p>
            <a:r>
              <a:rPr lang="en-US" sz="1600" dirty="0" smtClean="0"/>
              <a:t>Homeowner’s Insurance</a:t>
            </a:r>
          </a:p>
          <a:p>
            <a:r>
              <a:rPr lang="en-US" sz="1600" dirty="0" smtClean="0"/>
              <a:t>Prime Rate</a:t>
            </a:r>
          </a:p>
          <a:p>
            <a:r>
              <a:rPr lang="en-US" sz="1600" dirty="0" smtClean="0"/>
              <a:t>RITA Ohio</a:t>
            </a:r>
          </a:p>
          <a:p>
            <a:r>
              <a:rPr lang="en-US" sz="1600" dirty="0" smtClean="0"/>
              <a:t>529</a:t>
            </a:r>
          </a:p>
          <a:p>
            <a:r>
              <a:rPr lang="en-US" sz="1600" dirty="0" smtClean="0"/>
              <a:t>Co Pay</a:t>
            </a:r>
            <a:endParaRPr lang="en-US" sz="1600" dirty="0" smtClean="0"/>
          </a:p>
          <a:p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191000" y="1219200"/>
            <a:ext cx="4495800" cy="4602163"/>
          </a:xfrm>
        </p:spPr>
        <p:txBody>
          <a:bodyPr>
            <a:noAutofit/>
          </a:bodyPr>
          <a:lstStyle/>
          <a:p>
            <a:r>
              <a:rPr lang="en-US" sz="1600" dirty="0" smtClean="0"/>
              <a:t>Grace Period</a:t>
            </a:r>
          </a:p>
          <a:p>
            <a:r>
              <a:rPr lang="en-US" sz="1600" dirty="0" smtClean="0"/>
              <a:t>Gross v Net</a:t>
            </a:r>
          </a:p>
          <a:p>
            <a:r>
              <a:rPr lang="en-US" sz="1600" dirty="0" smtClean="0"/>
              <a:t>Installment</a:t>
            </a:r>
          </a:p>
          <a:p>
            <a:r>
              <a:rPr lang="en-US" sz="1600" dirty="0" smtClean="0"/>
              <a:t>IRA</a:t>
            </a:r>
          </a:p>
          <a:p>
            <a:r>
              <a:rPr lang="en-US" sz="1600" dirty="0" smtClean="0"/>
              <a:t>Mutual Fund</a:t>
            </a:r>
          </a:p>
          <a:p>
            <a:r>
              <a:rPr lang="en-US" sz="1600" dirty="0" smtClean="0"/>
              <a:t>Outstanding Check</a:t>
            </a:r>
          </a:p>
          <a:p>
            <a:r>
              <a:rPr lang="en-US" sz="1600" dirty="0" smtClean="0"/>
              <a:t>Payroll Deductions</a:t>
            </a:r>
          </a:p>
          <a:p>
            <a:r>
              <a:rPr lang="en-US" sz="1600" dirty="0" smtClean="0"/>
              <a:t>Probate</a:t>
            </a:r>
          </a:p>
          <a:p>
            <a:r>
              <a:rPr lang="en-US" sz="1600" dirty="0" smtClean="0"/>
              <a:t>Repossession</a:t>
            </a:r>
          </a:p>
          <a:p>
            <a:r>
              <a:rPr lang="en-US" sz="1600" dirty="0" smtClean="0"/>
              <a:t>Short Sale</a:t>
            </a:r>
          </a:p>
          <a:p>
            <a:r>
              <a:rPr lang="en-US" sz="1600" dirty="0" smtClean="0"/>
              <a:t>TSA</a:t>
            </a:r>
          </a:p>
          <a:p>
            <a:r>
              <a:rPr lang="en-US" sz="1600" dirty="0" smtClean="0"/>
              <a:t>FICO</a:t>
            </a:r>
          </a:p>
          <a:p>
            <a:r>
              <a:rPr lang="en-US" sz="1600" dirty="0" smtClean="0"/>
              <a:t>HSA</a:t>
            </a:r>
          </a:p>
          <a:p>
            <a:r>
              <a:rPr lang="en-US" sz="1600" dirty="0" smtClean="0"/>
              <a:t>Equity</a:t>
            </a:r>
          </a:p>
          <a:p>
            <a:r>
              <a:rPr lang="en-US" sz="1600" dirty="0" smtClean="0"/>
              <a:t>Under Water</a:t>
            </a:r>
          </a:p>
          <a:p>
            <a:r>
              <a:rPr lang="en-US" sz="1600" dirty="0" smtClean="0"/>
              <a:t>PMI</a:t>
            </a:r>
          </a:p>
          <a:p>
            <a:r>
              <a:rPr lang="en-US" sz="1600" dirty="0" smtClean="0"/>
              <a:t>W2</a:t>
            </a:r>
          </a:p>
          <a:p>
            <a:r>
              <a:rPr lang="en-US" sz="1600" dirty="0" smtClean="0"/>
              <a:t>AGI</a:t>
            </a:r>
          </a:p>
          <a:p>
            <a:r>
              <a:rPr lang="en-US" sz="1600" dirty="0" smtClean="0"/>
              <a:t>Deduction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57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Financial Literacy Vocabulary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Literacy Vocabulary</dc:title>
  <dc:creator>MFCSD</dc:creator>
  <cp:lastModifiedBy>MFCSD</cp:lastModifiedBy>
  <cp:revision>8</cp:revision>
  <dcterms:created xsi:type="dcterms:W3CDTF">2015-05-18T11:38:05Z</dcterms:created>
  <dcterms:modified xsi:type="dcterms:W3CDTF">2015-05-18T13:22:48Z</dcterms:modified>
</cp:coreProperties>
</file>