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1" r:id="rId5"/>
    <p:sldId id="259" r:id="rId6"/>
    <p:sldId id="260" r:id="rId7"/>
    <p:sldId id="263" r:id="rId8"/>
    <p:sldId id="257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93" autoAdjust="0"/>
    <p:restoredTop sz="94660"/>
  </p:normalViewPr>
  <p:slideViewPr>
    <p:cSldViewPr>
      <p:cViewPr varScale="1">
        <p:scale>
          <a:sx n="64" d="100"/>
          <a:sy n="64" d="100"/>
        </p:scale>
        <p:origin x="-10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B4FC-7184-4709-901C-E8AF7B76931F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7623-53D2-4C46-9829-A854E142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B4FC-7184-4709-901C-E8AF7B76931F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7623-53D2-4C46-9829-A854E142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B4FC-7184-4709-901C-E8AF7B76931F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7623-53D2-4C46-9829-A854E142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B4FC-7184-4709-901C-E8AF7B76931F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7623-53D2-4C46-9829-A854E142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B4FC-7184-4709-901C-E8AF7B76931F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7623-53D2-4C46-9829-A854E142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B4FC-7184-4709-901C-E8AF7B76931F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7623-53D2-4C46-9829-A854E142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B4FC-7184-4709-901C-E8AF7B76931F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7623-53D2-4C46-9829-A854E142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B4FC-7184-4709-901C-E8AF7B76931F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7623-53D2-4C46-9829-A854E142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B4FC-7184-4709-901C-E8AF7B76931F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7623-53D2-4C46-9829-A854E142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B4FC-7184-4709-901C-E8AF7B76931F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7623-53D2-4C46-9829-A854E142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B4FC-7184-4709-901C-E8AF7B76931F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7623-53D2-4C46-9829-A854E142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B4FC-7184-4709-901C-E8AF7B76931F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A7623-53D2-4C46-9829-A854E142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Kzh-1fpOZF7K_M&amp;tbnid=nhbMrd7rSYHE0M:&amp;ved=0CAUQjRw&amp;url=http://munnamark.blogspot.com/2012/06/how-to-show-my-computer-icon-on-desktop.html&amp;ei=bma0UuDfPOqGyAH8t4H4DQ&amp;bvm=bv.58187178,d.aWc&amp;psig=AFQjCNEi8of6dq4POFb0lH61aQk6oEAI6A&amp;ust=1387640794221889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Identifying Icons</a:t>
            </a:r>
            <a:endParaRPr lang="en-US" sz="6000" b="1" dirty="0"/>
          </a:p>
        </p:txBody>
      </p:sp>
      <p:pic>
        <p:nvPicPr>
          <p:cNvPr id="3" name="Picture 2" descr="i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3505200"/>
            <a:ext cx="1066800" cy="1066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 descr="excel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5410200"/>
            <a:ext cx="997160" cy="990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jpe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5486400"/>
            <a:ext cx="990600" cy="8565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 descr="PPT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4800" y="2819400"/>
            <a:ext cx="1066800" cy="9917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 descr="computer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3581400"/>
            <a:ext cx="990600" cy="990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When you open your H: drive, you can see all of your files.</a:t>
            </a:r>
            <a:endParaRPr lang="en-US" sz="4000" b="1" dirty="0"/>
          </a:p>
        </p:txBody>
      </p:sp>
      <p:pic>
        <p:nvPicPr>
          <p:cNvPr id="8" name="Picture 7" descr="H drive files full scre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0"/>
            <a:ext cx="8791575" cy="44577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8600" y="60198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Your files have icons too.</a:t>
            </a:r>
            <a:endParaRPr lang="en-US" sz="2400" b="1" dirty="0"/>
          </a:p>
        </p:txBody>
      </p:sp>
      <p:sp>
        <p:nvSpPr>
          <p:cNvPr id="10" name="Left Brace 9"/>
          <p:cNvSpPr/>
          <p:nvPr/>
        </p:nvSpPr>
        <p:spPr>
          <a:xfrm>
            <a:off x="2057400" y="2667000"/>
            <a:ext cx="533400" cy="30480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90600" y="4267200"/>
            <a:ext cx="1066800" cy="1676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The icon helps identify the type of file. You can also use the Type column.</a:t>
            </a:r>
            <a:endParaRPr lang="en-US" sz="3600" b="1" dirty="0"/>
          </a:p>
        </p:txBody>
      </p:sp>
      <p:pic>
        <p:nvPicPr>
          <p:cNvPr id="3" name="Picture 2" descr="H drive fi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524000"/>
            <a:ext cx="7841280" cy="49672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5029200" y="1295400"/>
            <a:ext cx="6858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kind of file has this icon?</a:t>
            </a:r>
            <a:endParaRPr lang="en-US" sz="3600" b="1" dirty="0"/>
          </a:p>
        </p:txBody>
      </p:sp>
      <p:pic>
        <p:nvPicPr>
          <p:cNvPr id="4" name="Picture 3" descr="word d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2667000"/>
            <a:ext cx="1699260" cy="14025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kind of file has this icon?</a:t>
            </a:r>
            <a:endParaRPr lang="en-US" sz="3600" dirty="0"/>
          </a:p>
        </p:txBody>
      </p:sp>
      <p:pic>
        <p:nvPicPr>
          <p:cNvPr id="4" name="Picture 3" descr="excel spreadshe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2362200"/>
            <a:ext cx="1691640" cy="14324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kind of file has this icon?</a:t>
            </a:r>
            <a:endParaRPr lang="en-US" sz="3600" dirty="0"/>
          </a:p>
        </p:txBody>
      </p:sp>
      <p:pic>
        <p:nvPicPr>
          <p:cNvPr id="4" name="Picture 3" descr="ppt presen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362200"/>
            <a:ext cx="1928602" cy="1524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kind of file has this icon?</a:t>
            </a:r>
            <a:endParaRPr lang="en-US" sz="3600" dirty="0"/>
          </a:p>
        </p:txBody>
      </p:sp>
      <p:pic>
        <p:nvPicPr>
          <p:cNvPr id="3" name="Picture 2" descr="jp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362200"/>
            <a:ext cx="2030730" cy="17558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p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962400"/>
            <a:ext cx="1762539" cy="1524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 descr="word do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990600"/>
            <a:ext cx="1699260" cy="14025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 descr="excel spreadshe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990600"/>
            <a:ext cx="1691640" cy="14324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 descr="ppt presenta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3962400"/>
            <a:ext cx="1928602" cy="1524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95400" y="2667000"/>
            <a:ext cx="1735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Word document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667000"/>
            <a:ext cx="188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Excel spreadsheet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943600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PowerPoint presentation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5943600"/>
            <a:ext cx="124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Jpeg image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52587"/>
            <a:ext cx="6039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Try to remember </a:t>
            </a:r>
            <a:r>
              <a:rPr lang="en-US" sz="2400" b="1" dirty="0" smtClean="0"/>
              <a:t>these </a:t>
            </a:r>
            <a:r>
              <a:rPr lang="en-US" sz="2400" b="1" dirty="0"/>
              <a:t>icons.  </a:t>
            </a:r>
            <a:endParaRPr lang="en-US" sz="2400" b="1" dirty="0" smtClean="0"/>
          </a:p>
          <a:p>
            <a:r>
              <a:rPr lang="en-US" sz="2400" b="1" dirty="0" smtClean="0"/>
              <a:t>Recognizing </a:t>
            </a:r>
            <a:r>
              <a:rPr lang="en-US" sz="2400" b="1" dirty="0"/>
              <a:t>them will help you find your files.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sk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52400"/>
            <a:ext cx="5241829" cy="4191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66800" y="47244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Look at the following icons that are</a:t>
            </a:r>
          </a:p>
          <a:p>
            <a:r>
              <a:rPr lang="en-US" sz="3600" b="1" dirty="0" smtClean="0"/>
              <a:t>found on the desktop.  What do they open?</a:t>
            </a:r>
            <a:endParaRPr lang="en-US" sz="36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447800"/>
            <a:ext cx="3962400" cy="3962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d softwar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600200"/>
            <a:ext cx="3295650" cy="32810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cel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752600"/>
            <a:ext cx="3451709" cy="3429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676400"/>
            <a:ext cx="3196590" cy="29717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dpi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981200"/>
            <a:ext cx="2424545" cy="1905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AQERAQEBIUFQ8PEA8QFRAQDhAPEA8QFhQWFhUUFhQYHiggGBolHBQUITEhJSkrLi4uFx8zODMsNygtLisBCgoKDg0OGBAQFywfHBwsLCwsLDIsLC0sLCwsLCwsLCwsLCwuNywsLCwsLCwsLCwsLCssLC0sLCwsLCwrLCwsLP/AABEIAMwAzAMBEQACEQEDEQH/xAAcAAEAAgMBAQEAAAAAAAAAAAAAAwUCBAYHAQj/xABFEAABAwICBgUJBAcIAwAAAAABAAIDBBEFEgYhMVFxkSJBYaGxBxMyQlJicoHBI1OishQVJUNjktEkMzVzdKPC8JSz4f/EABoBAQADAQEBAAAAAAAAAAAAAAABAgMEBQb/xAAvEQEBAAECBAQEBgIDAAAAAAAAAQIDEQQSITEFMkFxIlFhkRMzQoGx0RShQ1LB/9oADAMBAAIRAxEAPwD3FAQEBAQEBAQEBAQEBAQEBAQEBAQEBAQEBAQEBAQEBAQEBAQEBAQEBAQEBAQEBAQEBAQEBAQEBAQEBAQEBAQEBAQEBAQEBAQEBAQEBAQEBAQEBAQEBAQEBAQEBAQEBAQEBAQEBAQEBAQEBAQEBAQEBAQEBAQEBAQEBAQEBAQEBAQEBAQEBAQEBAQEETahh2PaeDgUEt0BAQEBAQEBAQEBAQEBAQEBAQEBAQEBAQR1DrMedzXHkEHnOkONR0UIllzZS9rOiLm57PktdHRz1cuXCb1FsnWqyi8oNCf37mfE17fBbZcBxM/47/P8K/iY31XVNptSu9Gui4GZo7nLLLh9bHzYWftVuafNb02kZd6Esbx2OY7wKx7Jb0WOP62tPC4/qg2W4yOtnJyCZmKxnaCPldBM2vjPrcwQgkFSw+s3+YIJA4HYUH1AQEBAQEBAQEBAQEBAQEGljD7Qydoy8zb6oPFvLJPlhpYvale/5Nbb6r1vB8d9a35RlreV5a1fURx1K1bYqVLG4jWCQew2VrpYZ+bGX9leaztVjS4xUx+hPIOEjllfDeEz76UT+NqT1WlNphiDbWqXn4g130WefgfBZfos9rUzitSer0PRvEMQnjDy6N2r1oreBC8Di/DeG0s+WZZT7V1aetnlN9ouhWVbfSgafgc5vjdcX+Fhe2p/pp+Lf+r7+uXD0qeQcCHKt8Pz/TlL+5+PPWVLHj0XWJG8Yz9FllwWtP07+1lTNbC+rdhxyI7JwOxxLfFZXQ1J3xv2q8zxvrG7FigOyVp4PaVnZZ3WbsdY7sKgTsqd4QStkugjdVxh7Yi4B7mlwB6xeyCdAQEBAQEBAQEFXpA77No9qRvdrQeD+WapvVwRfd04d83vd9Ghe/4Nj8OeX1kc+vezg2r3o5qkatsVKlatcVKkatorUjCtopXsfkvqw6HLu/qvlPGtPbPd3cNejvrBeD1dTExNPUp5qjaI3UbD6oVpq5T1V5YhfhMR9UK84jOeqt08UD9H4T6oVv8AKyvfqj8KeiP9Qgeg5w4OcFW6mGXfCJ5cp2r66iqGC7Jn6t5DvFRMdDL9P+zfUnq2dHaid3nfPPzZXNa3otFtRJ2fJc/E6eGGe2HbZrpZXKb1X43MTXQAbW+aHN2vxXO0dmgICAgICAgICCnx9/8Adjtce631Qfn/AMprHTYjUFusQRwsPyYCe8r6TwuzHQn1tc2r1rjmr2I56katsValatYpUjVtFKkatcVa9A8l9blkLN68fxjS5sN2/D3avXA9fJ7O9lnUbD6HpshkHqNhkHqNkvuZRsI6h/RKthOqLejVwU/Zk+1I48tX0WfFfmX9ltLyqy3nMSb7rm/hbdc7R2qAgICAgxdIBtKCJ1U0IIn1Z4KBqyVw6zyQVtXNneNwHiVI8diIqKrEXnWJJpW8jl+i+g0vg0dOfv8Afq58uuVcPWQGORzD1E8l7OnlzSVhlEbVvizqVq2ilSNK1xqtSNK1xqtdBobVebqGdpC5+Ow59KraV2ye40812g9i+Lyx2r0ZUokVdhkJFHKPokUbIZCRRsbshImyd2vXS2YeBV9LH4lcr0Y4SfsY+0E8yVx8Rd9XL3bac+CNLR7p10r93nSOeVYruzQEBBwflE02mw+WGGFsV5I3Sukn84WtGbKAGs170GvQ6cy/pRpapjcrpmwMqacks864DK2SMklhJO9Nh0UuJMGy5Kga7sRcdlgFIiMrjtJQZNKCGWS2d3stJ/lbmQeOaIyExvedsj3OPEm6+k1Zy7Y/KRzq3TCls8SjY4AHiurhc+nKzzjn2uXfMmViRrltjlFLErStcapUjStpVa3cMlyyMPaFOpObCxE6V7fg1VmiYexfHa+G2dj0Mb0WAlWPKndkJVHKbvolUcpuyEqjlQyEqcpu0sWntG7gVtoY/EpneixpxkjjHsRs7mgleNld8rfm7JNo0dCGXllfuYB83Ov/AMVVLskBAQeJ+W916yEbqVnfK5BVQSXrJ37sSw13+5ZWznWonZ6O7aeJ8VVLJpQSNKCRpQVGklX5ujrpBqLKeex94tLW95C00cebUxnzsL2eW6OdGBoX0Ot1yc0TYzEJYnN69oU6V5ct0VxGzUvTxrKswVrKqyaVpKrUjStJVLEsT7EcVpzXZXZ69ojW5oG69gXzvGY7aldenei+E65Nl2QnTYZCoTlQyE6coyE6jkGjiUubK323tbzIC1xx2xyvylVs3sdDVvs2Q7mv8Cvnna+aDRWZK7e5reQv/wAkHTICAg8n0+w1tVizY3Ws2kjdYg5TaQ6jYg21queNylku31Vzls2l2UdVhbYfto2hsUs9AQBI+Tptn1kZxcCxGoquljqYzbPLm+qNOZSbZXd3MvpO+J3itF30FBm0oJA5Bx/lEqsmGz75XQx8QXgnwXXwGPNxGP06/ZXPyuFw5+WNo7F7efdhExmSQrlcUhyyG2w6wu7Sy3jOtdpXRKpWQKvKqzaVpKrUgK0lVehaE1fQtuXk8bj8W7bTvR1YnXBytWYnU8oyE6cqGQnU8oyE6co1/OZp6do65Wnlr+iavw6Gd+hj1yjpMUfaKTtFuZAXzbsWeiDLU4PtPefp9EF2gICDzjHRfGj2Ucf5ipgpsab/AGCE7pKU/wC4FPoOjmPSd8TvFVAFBmCgSO6LvhPgg4TyrS2o4GfeVQHyawnxIXpeF476tvyimp2cbHJZoHYvWs6sXx06mRCvxTpAHrC30rsrVWCumVRICtJVayBV5UMwVpKrY6vQ+psSFx8XN4vg7EVC8/ZoyFQp5RmKhTyoZCoTlN2QnTlN02Buz1cXuNkfybb6rn4+8vDX62RfS65uhxp32dt7291yvnXW6TRyPLTRdoLuZKCzQEBB55izb407spIvzFTO4p8db+zGHtpz+MK3oLuU9J3xHxVABQZgoMKl9mntsO9B5t5Waq76CEHYyaYj435GnlGV7HhOPTPL2jLVrlDKvU2ZInTKdhC+W+pWiK0St5VGQK0lQzBV5VWQKvKhc6PT5XrLX6wxde2pXFs0ZioU7IZioTYZCoU8qGX6QnKLnQo5qiZ3sQgfNzx9Gled4tdtLCfO/wDjbQ81dBjTugwb3OPID+q8B1OzoI8sUbfZjYPnYINhAQEHBV7b4zL2UsH5irY9xUaQN/ZLT7sH5wpvlG49/SPEqgybIgzEgQQYhNZo7XfREx5L5Tpya4D7qnp2cwXnveV9D4Xjtob/ADtc+rernWT3C79mbF0qbCJ0inYY5laKsgVeVDIFaSoZgq8quzcw2Szwoz7EdOypXLsskFSp2QyFSp2GYqFOyGX6Qmw6ryd6/wBKf1XhZ8wHOPiF43jOX5ePvXRw8710WJDM+Ju+34nW+i8N0u+QEBAQcRUNvjE/+lp/zOVsRVY+39jtPuQfnCtfKhAZNZ4rNKRsiDMPQamJP9EcT4ImKjEsMpalxkqKdjpCADI1z43uAFhctNtgHUtdPidXT8mViLjL3VlVoPh7/RM8LuxzJ28nWPeurS8W1bN+mU9v6ZzDHKbxUT+Taa/2NRC8fxRJA7wcO9d2Hi2F8+Fnt1VulfSqut0ExKK58wXtHrQvZMPwm/cunDxDh8v1be8VunkoKmkkiNpGOYdz2OYe9deGWOflsvtVLLEYKv1irIFWlQ+gq8qNk9M+xCm3ohcsqNSy2SzFQp2QzFQp2GYqFOyGX6Qp2HpHk5Zajc/7yeQ/ygN+i+b8Xy319vlI69CfCvmNz1UTfej7ta8ps7tAQEBBxc3+Lzf6SD85VsRWY/8A4Kz4Kf8AOFa+VCqe+zjxKzSybIgzEiD48B23xQYGBu89xRO7IUD3a2kEbzdqiYydIibTszihkGq17ey4FEsi8t2gjiCEA1T9gcbHqPSaeLTcIKiuwuklv5ylgJOvPHF5h99947DuXTp8Xr6flzv3VuGN9FTLobh7hsmjO9krX9zx9V2Y+L6880l/b+lLo4qms0AI1wVLHe7NHJC8Di3O08wuzT8Z0r+ZhZ7Xf+VLoX0qvl0Irm62sbJ/lTRvPK9+5dmHiPC5ds9veM7pZT0V9VTTQ6po3xnZ9oxzOV9q68NtTrhZfas707xEJle42d4hkJ1AyE6nZD759B7PoO3Lh9L70ZeeLnEr5LxHLfic/d26U+CL3CGZqwe7m/C2y4mjs0BAQEHE1rrYvJ20kX51bEVeNG+ERjeKcfjCtfKhSzP6b/id4rNIHoMg9BuQUj3C5s1ntONhZBvxQMaMzRmt+8l6Mbe0DrQaj8RbI7LGfOuG85IW/LrQbVM1wOZzrm1rAZWN4BBsiQbhyseYQRyQRO2tAO8DKe5BC7C43bHO/wC+KJ3adRhZbch7SB1G4d3XCG7WZSPcLsAcPcc1/cDdQInsLTZwIPaCD3olt007/aNtxNxyOpTLZ2QzqMOpZtc1LTvcfXELYpP547FdWnxvEafl1L91Lp430VU+guHyHU2aP/Lla/8AOD4ruw8b4ieaY5e8/pleHx9OiprfJkDc01W07o6iJ8TuGdmcdwXZp+N6V/M07Pa7/wAqXQvpVPP5O8SF8sbX2+7mjffhrB7l2YeI8Hn21Nvef0pdLOej1TR2jdBTUsDxZ8cMLHg7WvyjMDwJIXy3FZzPWzyna2uvHtFtooM1RI73HHm4LBZ1yAgICDg8cdlxX4qRvc9TBV4lMP1fTs3upv8A2BWvYUUsl3u7XO8SqDYipztccrd52ngEG/EGxjNYNaNss2r+VqCJ+Kgn7JpkP3s2qNva1nWgGgkqbmVznA9ZcWRt4NGpBtYdDDA1zIm+de7UXkDKOy6C3w+hc7b3DUOxBvy4TYX2Aa7nUAgpahwBs3X221INZ8jjv+nJBG57kFfVUYcczRZ3Zqv/APUEBqKhmx77bnEvbydcIAx5zfTiid2hvmnc2/0QbNPpHAf7yORnaxzZByNigtoayndYsmbr6nh0Z79SDciheR0crm3vdtnHbfaEGWzb3oJGk9W3X4ILHRanyF73dYDR4nwHNB0rXgoMkBAQcFpqfNV9PK7Ux8BjzH0c4fe1+BCDm6qb+zQjc+E8nXUjQp5wwFznNYD6ztbvkFA167HDFbJG7XsnmabDtA6u5B8w15qHtBkEry4a33swdZaNngg6WFsTDaNpnkva41RNPadnigs4MKmmN5XdH7tt2sH1KC/ocDa0DUNXVZBcwUjW9SDmcbxEyOLGm0bTbVqzEbSUFc1qCRrEGYgB6hyQHUbT6o5INeXD28EGhU4Q0+q0/LWgqKnAm9V294Qa8NE9hsbFvUdluIQWVL0TcEg9hsguKTEHX6Ti4e8c1u3WgtGyDqAB3huz6INqCawsNnFBvRVJQbsNSg2wboPqDUxPDYamMxTMDmHXY7Qd4PUUHDVXk7kvljqfsQQQ2RhLm8jY9yDbodBIIrGxfIP3knSd8hsHyQbx0ZadRAIO0EXBQarNBqYOzCJrSduW7A4biAbEILyiwSOMABoAGoACwHAILOOBrdgQSgIMZj0XW25T4IOCaEEzGoJ2MQbMUaCYxINeaNBAIbhBrOhuDvHUg0ZqYFBoS05GxBJT7QgsYJ9Q4DwQb0MiDfhJQb8IKC0hGpBIgICBZAsgWQEBAQCg5HEqExSW6nXLHW1O92/tDvHzQQNag2Iwg2Y0EiDXlQfaUajxQalYzK6469f9UEUsYkGZupw2jegrpG9SDGGkLs2UbNp6m9nHsQbMdG4dSCwpqYoLampSgsoKeyDZQEBAQEBAQEBAQEEdRAyRpY9ocxwsWkXBQUtTg8jSDGRJHa2SR2WRvwya78HD5oNB0jGG0maI/wAZhY08JBdp5oN2KMkXbZw3sIeD8wg+uaRtB5INeRB8pyRfb1dSDCu1t16ra7uIaOZQVtOS91os0h/hNLmji82b3oLek0de85p3BrfYjN3n4n9XAD5oL1lExrQxrQGtFgBsCCN1C1BlHRgINhrAEGaAgICAgICAgICAgICAgIK6pwKlkOZ8DM175mtyOvvzNsUELdH4h6MlQ0bm1c1h8iUGf6lH39T/AOS9BE7RyJ3pyVDux1VLbkCgnpcBpIzdsLM3tObndzddBZICAgICAgICD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computer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1143000"/>
            <a:ext cx="3962400" cy="3962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When you open Computer,  you see all of the drives, including your H: drive.</a:t>
            </a:r>
            <a:endParaRPr lang="en-US" sz="3200" b="1" dirty="0"/>
          </a:p>
        </p:txBody>
      </p:sp>
      <p:pic>
        <p:nvPicPr>
          <p:cNvPr id="3" name="Picture 2" descr="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676400"/>
            <a:ext cx="6191250" cy="4953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1600200" y="3276600"/>
            <a:ext cx="9144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47800" y="39624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Notice the drives have icons too. </a:t>
            </a:r>
          </a:p>
          <a:p>
            <a:r>
              <a:rPr lang="en-US" sz="2000" b="1" dirty="0" smtClean="0"/>
              <a:t>T           This is the icon for your </a:t>
            </a:r>
          </a:p>
          <a:p>
            <a:r>
              <a:rPr lang="en-US" sz="2000" b="1" dirty="0" smtClean="0"/>
              <a:t>             H: drive.</a:t>
            </a:r>
            <a:endParaRPr lang="en-US" sz="2000" b="1" dirty="0"/>
          </a:p>
        </p:txBody>
      </p:sp>
      <p:pic>
        <p:nvPicPr>
          <p:cNvPr id="7" name="Picture 6" descr="dri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4267200"/>
            <a:ext cx="939248" cy="685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71600" y="3886200"/>
            <a:ext cx="3733800" cy="1143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2.0"/>
  <p:tag name="PPVERSION" val="12.0"/>
  <p:tag name="DELIMITERS" val="3.1"/>
  <p:tag name="SHOWBARVISIBLE" val="True"/>
  <p:tag name="EXPANDSHOWBAR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TPVERSION" val="5"/>
  <p:tag name="TPFULLVERSION" val="5.3.1.3337"/>
  <p:tag name="PPTVERSION" val="12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150</Words>
  <Application>Microsoft Office PowerPoint</Application>
  <PresentationFormat>On-screen Show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Identifying Icons</vt:lpstr>
      <vt:lpstr>Slide 2</vt:lpstr>
      <vt:lpstr>Slide 3</vt:lpstr>
      <vt:lpstr>Slide 4</vt:lpstr>
      <vt:lpstr>Slide 5</vt:lpstr>
      <vt:lpstr>Slide 6</vt:lpstr>
      <vt:lpstr>Slide 7</vt:lpstr>
      <vt:lpstr>Slide 8</vt:lpstr>
      <vt:lpstr>When you open Computer,  you see all of the drives, including your H: drive.</vt:lpstr>
      <vt:lpstr>When you open your H: drive, you can see all of your files.</vt:lpstr>
      <vt:lpstr>The icon helps identify the type of file. You can also use the Type column.</vt:lpstr>
      <vt:lpstr>What kind of file has this icon?</vt:lpstr>
      <vt:lpstr>What kind of file has this icon?</vt:lpstr>
      <vt:lpstr>What kind of file has this icon?</vt:lpstr>
      <vt:lpstr>What kind of file has this icon?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Recognizing Icons</dc:title>
  <dc:creator>mfcsd</dc:creator>
  <cp:lastModifiedBy>mfcsd</cp:lastModifiedBy>
  <cp:revision>37</cp:revision>
  <dcterms:created xsi:type="dcterms:W3CDTF">2013-12-20T15:42:05Z</dcterms:created>
  <dcterms:modified xsi:type="dcterms:W3CDTF">2014-08-18T16:24:15Z</dcterms:modified>
</cp:coreProperties>
</file>