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60" r:id="rId5"/>
    <p:sldId id="261" r:id="rId6"/>
    <p:sldId id="262" r:id="rId7"/>
    <p:sldId id="263" r:id="rId8"/>
    <p:sldId id="267" r:id="rId9"/>
    <p:sldId id="258" r:id="rId10"/>
    <p:sldId id="259" r:id="rId11"/>
    <p:sldId id="266" r:id="rId12"/>
    <p:sldId id="270" r:id="rId13"/>
    <p:sldId id="269" r:id="rId14"/>
  </p:sldIdLst>
  <p:sldSz cx="9144000" cy="6858000" type="screen4x3"/>
  <p:notesSz cx="6858000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C8597-5E4E-4ECE-AA48-3FB21F35E9B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2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87AD-5788-4328-A31E-EB540218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9398"/>
            <a:ext cx="548640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5DDC30-D132-4C9E-A379-EA51083FF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02ABB-AC16-4F8E-9E62-48F881E4C7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4792D-2452-4F1B-8E4E-70CB4661964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8ABBD-8EAC-47FD-837D-835FD21E5BF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31417-5238-406B-AE08-6F263B5376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A839C-3243-4664-AAB0-663BE33A5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4465-F44E-4582-9199-2D436C6691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1A16F-6FF7-415B-A56C-E37E6F7C1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040E-7272-499A-BD27-DDE23CDF3D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9D6D-60A0-4DEC-82C1-81D1A289C0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83788-01C5-49D8-802F-901C18F05F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C54A1-7DF6-48EF-B187-FD3A1E6A78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D9F9E-DCF1-4E5D-AEA0-E9E6E552E4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BDCDE-A2DE-4F29-A063-06AFBF2F71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417C-743A-4D38-8D97-A7DAC2C6E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001E67B-340F-40CF-9F9F-FF52278BF7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20C1FD-5BE5-4034-8804-EE37F58417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DhK_L5LPFAASTiJzbkF;_ylu=X3oDMTBpc2VvdmQ2BHBvcwM3BHNlYwNzcgR2dGlkAw--/SIG=1i261iohl/EXP=1270894026/**http:/images.search.yahoo.com/images/view?back=http://images.search.yahoo.com/search/images?p=atomic+bomb&amp;ei=UTF-8&amp;fr=yfp-t-909&amp;fr2=tab-web&amp;w=504&amp;h=576&amp;imgurl=i270.photobucket.com/albums/jj113/sarata533/Atomic-Bomb-Nuclea.jpg&amp;rurl=http://www.mesotw.com/bbs/viewthread.php?tid=2566&amp;size=26k&amp;name=Atomic+Bomb+Nucl...&amp;p=atomic+bomb&amp;oid=2d40de6369926f96&amp;fr2=tab-web&amp;no=7&amp;tt=125569&amp;sigr=11hu0ntrl&amp;sigi=1224la9c3&amp;sigb=12s71pmh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YQ88GB4zBA&amp;NR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9G_bDu4JL9Lz3kA3oGJzbkF;_ylu=X3oDMTBqZmNkcmUyBHBvcwMzNARzZWMDc3IEdnRpZAM-/SIG=1iu1gv2qt/EXP=1270904376/**http:/images.search.yahoo.com/images/view?back=http://images.search.yahoo.com/search/images?p=ww2+surrender+missouri&amp;rs=0ni%3D20&amp;b=21&amp;ni=20&amp;xargs=0&amp;pstart=1&amp;fr=yfp-t-909&amp;w=740&amp;h=593&amp;imgurl=ww2db.com/images/person_macarthur4.jpg&amp;rurl=http://ww2db.com/image.php?image_id=844&amp;size=58k&amp;name=person+macarthur...&amp;p=ww2+surrender+missouri&amp;oid=a92546866a531eaa&amp;fr2=&amp;no=34&amp;tt=54&amp;b=21&amp;ni=20&amp;sigr=117c2g6sr&amp;sigi=116gq9gm4&amp;sigb=13qir6r9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rds.yahoo.com/_ylt=A9G_bDu4JL9Lz3kA5IGJzbkF;_ylu=X3oDMTBqb3U5bmQ4BHBvcwMzOQRzZWMDc3IEdnRpZAM-/SIG=1kll7ut8k/EXP=1270904376/**http:/images.search.yahoo.com/images/view?back=http://images.search.yahoo.com/search/images?p=ww2+surrender+missouri&amp;rs=0ni%3D20&amp;b=21&amp;ni=20&amp;xargs=0&amp;pstart=1&amp;fr=yfp-t-909&amp;w=500&amp;h=375&amp;imgurl=farm1.static.flickr.com/58/220826349_48a5a96e4f.jpg&amp;rurl=http://www.flickr.com/photos/travelingmark/220826349/&amp;size=156k&amp;name=220826349+48a5a9...&amp;p=ww2+surrender+missouri&amp;oid=4b04a30460d8452e&amp;fr2=&amp;fusr=travelingmar...&amp;no=39&amp;tt=54&amp;b=21&amp;ni=20&amp;sigr=11lb1rgtj&amp;sigi=11jil1d66&amp;sigb=13qir6r9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ds.yahoo.com/_ylt=A0WTbx9_CL9LtwwA6t.JzbkF;_ylu=X3oDMTBpcWpidGtpBHBvcwM4BHNlYwNzcgR2dGlkAw--/SIG=1jpom0g8o/EXP=1270897151/**http:/images.search.yahoo.com/images/view?back=http://images.search.yahoo.com/search/images?p=arlington+national+cemetery&amp;sado=1&amp;ei=utf-8&amp;fr=yfp-t-909&amp;fr2=sg-gac&amp;w=384&amp;h=454&amp;imgurl=img.timeinc.net/time/quotes/2008/07/0715_arlington.jpg&amp;rurl=http://www.time.com/time/quotes/0,26174,1822844,00.html&amp;size=55k&amp;name=Arlington+Nation...&amp;p=arlington+national+cemetery&amp;oid=0cf08d84ffb1c4b0&amp;fr2=sg-gac&amp;no=8&amp;tt=133986&amp;sigr=11n7ij0bh&amp;sigi=11mgkjvvs&amp;sigb=13ifhgl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0WTbx.IBL9LoQwAyI6jzbkF/SIG=12mne660o/EXP=1270896136/**http:/www.cfo.doe.gov/me70/manhattan/images/PotsdamColorLarg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u2PWmGIoB8&amp;feature=relat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Little_bo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Hirgrnd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Nagasakibomb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en.wikipedia.org/wiki/File:Fat_man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rds.yahoo.com/_ylt=A9G_bF_fAb9Lf20AhxOJzbkF;_ylu=X3oDMTBpZTByOGFiBHBvcwMyBHNlYwNzcgR2dGlkAw--/SIG=1jv0unm9k/EXP=1270895455/**http:/images.search.yahoo.com/images/view?back=http://images.search.yahoo.com/search/images?p=hiroshima+atomic+bomb+pictures&amp;rs=0ni%3D20&amp;fr=yfp-t-909&amp;fr2=sg-gac&amp;w=600&amp;h=304&amp;imgurl=www.thehypertexts.com/images/hiroshima%20victim09.jpg&amp;rurl=http://www.thehypertexts.com/Hiroshima%20Poetry%20Prose%20and%20Art.htm&amp;size=36k&amp;name=hiroshima+victim...&amp;p=hiroshima+atomic+bomb+pictures&amp;oid=e8541aa0d97049f2&amp;fr2=sg-gac&amp;no=2&amp;tt=44130&amp;sigr=12784kcg6&amp;sigi=11lfsnl9i&amp;sigb=13hq29l5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ds.yahoo.com/_ylt=A9G_bF9IAr9LsGcAdEKJzbkF;_ylu=X3oDMTBpZTByOGFiBHBvcwMyBHNlYwNzcgR2dGlkAw--/SIG=1l2j04rrp/EXP=1270895560/**http:/images.search.yahoo.com/images/view?back=http://images.search.yahoo.com/search/images?p=atomic+bomb+victims&amp;norw=1&amp;ni=20&amp;ei=UTF-8&amp;fr=yfp-t-909&amp;fr2=sp-qrw-corr-top&amp;w=451&amp;h=339&amp;imgurl=maebashi.cool.ne.jp/j-leon/photo/atomic_bomb/509_victims.jpg&amp;rurl=http://maebashi.cool.ne.jp/j-leon/structure-2/atomic_bomb/gallery-atomic_bomb.html&amp;size=21k&amp;name=509+victims+jpg&amp;p=atomic+bomb+victims&amp;oid=66090046571734be&amp;fr2=sp-qrw-corr-top&amp;no=2&amp;tt=2378&amp;ni=20&amp;sigr=12iu43b1t&amp;sigi=11stq1tcs&amp;sigb=13pg6h789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rds.yahoo.com/_ylt=A9G_bDsbAr9L3m4Ag2KJzbkF;_ylu=X3oDMTBpZm5udGl1BHBvcwM1BHNlYwNzcgR2dGlkAw--/SIG=1jq1hj99u/EXP=1270895515/**http:/images.search.yahoo.com/images/view?back=http://images.search.yahoo.com/search/images?p=atomic+bbomb+victims&amp;ei=utf-8&amp;fr=yfp-t-909&amp;w=514&amp;h=305&amp;imgurl=maebashi.cool.ne.jp/j-leon/photo/atomic_bomb/505_victims.jpg&amp;rurl=http://maebashi.cool.ne.jp/j-leon/structure-2/atomic_bomb/gallery-atomic_bomb.html&amp;size=33k&amp;name=505+victims+jpg&amp;p=atomic+bbomb+victims&amp;oid=dee3b9bef7e1052e&amp;fr2=&amp;spell_query=atomic+bomb+victims&amp;no=5&amp;tt=2424&amp;sigr=12iu43b1t&amp;sigi=11sltto5c&amp;sigb=12pggf5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Pxk4zy_SQ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Franklin Gothic Medium" pitchFamily="34" charset="0"/>
              </a:rPr>
              <a:t>THE ATOMIC BOMB AND END OF WWII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Franklin Gothic Medium" pitchFamily="34" charset="0"/>
            </a:endParaRPr>
          </a:p>
        </p:txBody>
      </p:sp>
      <p:pic>
        <p:nvPicPr>
          <p:cNvPr id="8196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057400"/>
            <a:ext cx="3429000" cy="394652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AFTERMATH FOOTAGE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  <a:hlinkClick r:id="rId3"/>
              </a:rPr>
              <a:t>http://www.youtube.com/watch?v=xYQ88GB4zBA&amp;NR=1</a:t>
            </a:r>
            <a:endParaRPr lang="en-US" dirty="0" smtClean="0">
              <a:latin typeface="Franklin Gothic Medium" pitchFamily="34" charset="0"/>
            </a:endParaRPr>
          </a:p>
          <a:p>
            <a:pPr eaLnBrk="1" hangingPunct="1"/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JAPANESE SURRENDER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Surrendered on August 15, 1945 </a:t>
            </a:r>
          </a:p>
          <a:p>
            <a:pPr lvl="1">
              <a:spcAft>
                <a:spcPts val="1800"/>
              </a:spcAft>
            </a:pPr>
            <a:r>
              <a:rPr lang="en-US" sz="3400" dirty="0" smtClean="0">
                <a:latin typeface="Franklin Gothic Medium" pitchFamily="34" charset="0"/>
              </a:rPr>
              <a:t>VJ Day</a:t>
            </a:r>
          </a:p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Signed an unconditional surrender on September 2, 1945 on the USS Missouri in Tokyo Bay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USS MISSOURI SURRENDER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pic>
        <p:nvPicPr>
          <p:cNvPr id="22532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1242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971800"/>
            <a:ext cx="33528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WAR DEATHS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Estimated 60 million killed during the war</a:t>
            </a:r>
          </a:p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20 million were soldiers and 40 million civilians</a:t>
            </a:r>
          </a:p>
        </p:txBody>
      </p:sp>
      <p:pic>
        <p:nvPicPr>
          <p:cNvPr id="21508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267200"/>
            <a:ext cx="19050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POTSDAM DECLARATION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Allies ordered the Japanese to surrender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Japan refused----Truman gave approval to use atomic weapons</a:t>
            </a:r>
          </a:p>
        </p:txBody>
      </p:sp>
      <p:pic>
        <p:nvPicPr>
          <p:cNvPr id="9220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962400"/>
            <a:ext cx="3581400" cy="269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TRINITY TEST SITE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  <a:hlinkClick r:id="rId3"/>
              </a:rPr>
              <a:t>http://www.youtube.com/watch?v=Ru2PWmGIoB8&amp;feature=related</a:t>
            </a:r>
            <a:endParaRPr lang="en-US" dirty="0" smtClean="0">
              <a:latin typeface="Franklin Gothic Medium" pitchFamily="34" charset="0"/>
            </a:endParaRPr>
          </a:p>
          <a:p>
            <a:pPr eaLnBrk="1" hangingPunct="1"/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HIROSHIMA, JAPAN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Monday August 6, 1945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The Enola Gay B-29 Bomber dropped the bomb piloted by Paul </a:t>
            </a:r>
            <a:r>
              <a:rPr lang="en-US" sz="3200" dirty="0" err="1" smtClean="0">
                <a:latin typeface="Franklin Gothic Medium" pitchFamily="34" charset="0"/>
              </a:rPr>
              <a:t>Tibbets</a:t>
            </a:r>
            <a:r>
              <a:rPr lang="en-US" sz="3200" dirty="0" smtClean="0">
                <a:latin typeface="Franklin Gothic Medium" pitchFamily="34" charset="0"/>
              </a:rPr>
              <a:t> killing 70,000 immediately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“Little Boy” 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Over 200,000 deaths</a:t>
            </a:r>
          </a:p>
        </p:txBody>
      </p:sp>
      <p:pic>
        <p:nvPicPr>
          <p:cNvPr id="11268" name="Picture 2" descr="Little bo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"/>
            <a:ext cx="2857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upload.wikimedia.org/wikipedia/en/thumb/1/13/Hirgrnd1.jpg/200px-Hirgrnd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20002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NAGASAKI, JAPAN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August 9, 1945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B 29 Bomber </a:t>
            </a:r>
            <a:r>
              <a:rPr lang="en-US" sz="3200" dirty="0" err="1" smtClean="0">
                <a:latin typeface="Franklin Gothic Medium" pitchFamily="34" charset="0"/>
              </a:rPr>
              <a:t>Bockscar</a:t>
            </a:r>
            <a:r>
              <a:rPr lang="en-US" sz="3200" dirty="0" smtClean="0">
                <a:latin typeface="Franklin Gothic Medium" pitchFamily="34" charset="0"/>
              </a:rPr>
              <a:t> dropped the A-Bomb “Fat Man”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70,000 dead immediately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140,000 total deaths</a:t>
            </a:r>
          </a:p>
        </p:txBody>
      </p:sp>
      <p:pic>
        <p:nvPicPr>
          <p:cNvPr id="12292" name="Picture 2" descr="http://upload.wikimedia.org/wikipedia/commons/thumb/e/e0/Nagasakibomb.jpg/250px-Nagasakibo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05200"/>
            <a:ext cx="23812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http://upload.wikimedia.org/wikipedia/commons/thumb/c/c2/Fat_man.jpg/200px-Fat_ma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410200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EFFECTS OF THE BOMBINGS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Immediate explosion and “flash burning”</a:t>
            </a:r>
          </a:p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Radiation Sickness</a:t>
            </a:r>
          </a:p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Leukemia and other cancers</a:t>
            </a:r>
          </a:p>
          <a:p>
            <a:pPr eaLnBrk="1" hangingPunct="1">
              <a:spcAft>
                <a:spcPts val="1800"/>
              </a:spcAft>
            </a:pPr>
            <a:r>
              <a:rPr lang="en-US" sz="3600" dirty="0" smtClean="0">
                <a:latin typeface="Franklin Gothic Medium" pitchFamily="34" charset="0"/>
              </a:rPr>
              <a:t>Nuclear Fallout</a:t>
            </a:r>
          </a:p>
          <a:p>
            <a:pPr eaLnBrk="1" hangingPunct="1">
              <a:spcAft>
                <a:spcPts val="1800"/>
              </a:spcAft>
            </a:pPr>
            <a:endParaRPr lang="en-US" sz="36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3698875" cy="18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286000"/>
            <a:ext cx="303590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42672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JUSTIFICATION?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The US believed that invading Japan would kill hundreds of thousands of people</a:t>
            </a:r>
          </a:p>
          <a:p>
            <a:pPr eaLnBrk="1" hangingPunct="1">
              <a:spcAft>
                <a:spcPts val="1800"/>
              </a:spcAft>
            </a:pPr>
            <a:r>
              <a:rPr lang="en-US" sz="3200" dirty="0" smtClean="0">
                <a:latin typeface="Franklin Gothic Medium" pitchFamily="34" charset="0"/>
              </a:rPr>
              <a:t>The bombings would be a quick solution with less American casualties and would force the Japanese to surrender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Franklin Gothic Medium" pitchFamily="34" charset="0"/>
              </a:rPr>
              <a:t>HIROSHIMA AND NAGASAKI</a:t>
            </a:r>
            <a:endParaRPr lang="en-US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  <a:hlinkClick r:id="rId3"/>
              </a:rPr>
              <a:t>https://</a:t>
            </a:r>
            <a:r>
              <a:rPr lang="en-US" dirty="0" smtClean="0">
                <a:latin typeface="Franklin Gothic Medium" pitchFamily="34" charset="0"/>
                <a:hlinkClick r:id="rId3"/>
              </a:rPr>
              <a:t>www.youtube.com/watch?v=2Pxk4zy_SQw</a:t>
            </a:r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198</Words>
  <Application>Microsoft Office PowerPoint</Application>
  <PresentationFormat>On-screen Show (4:3)</PresentationFormat>
  <Paragraphs>40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ATOMIC BOMB AND END OF WWII</vt:lpstr>
      <vt:lpstr>POTSDAM DECLARATION</vt:lpstr>
      <vt:lpstr>TRINITY TEST SITE</vt:lpstr>
      <vt:lpstr>HIROSHIMA, JAPAN</vt:lpstr>
      <vt:lpstr>NAGASAKI, JAPAN</vt:lpstr>
      <vt:lpstr>EFFECTS OF THE BOMBINGS</vt:lpstr>
      <vt:lpstr>Slide 7</vt:lpstr>
      <vt:lpstr>JUSTIFICATION?</vt:lpstr>
      <vt:lpstr>HIROSHIMA AND NAGASAKI</vt:lpstr>
      <vt:lpstr>AFTERMATH FOOTAGE</vt:lpstr>
      <vt:lpstr>JAPANESE SURRENDER</vt:lpstr>
      <vt:lpstr>USS MISSOURI SURRENDER</vt:lpstr>
      <vt:lpstr>WAR DEATHS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Atomic Bomb</dc:title>
  <dc:creator>Kevin Niemczura</dc:creator>
  <cp:lastModifiedBy>mfcsd</cp:lastModifiedBy>
  <cp:revision>18</cp:revision>
  <dcterms:created xsi:type="dcterms:W3CDTF">2010-04-08T22:52:50Z</dcterms:created>
  <dcterms:modified xsi:type="dcterms:W3CDTF">2016-03-14T17:16:12Z</dcterms:modified>
</cp:coreProperties>
</file>