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57" r:id="rId3"/>
    <p:sldId id="258" r:id="rId4"/>
    <p:sldId id="264" r:id="rId5"/>
    <p:sldId id="259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58670-3529-4137-971A-33F2A042815B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08580-D93F-4B20-A1BC-84761FFA6C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08580-D93F-4B20-A1BC-84761FFA6C2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43DD-97C5-4942-B748-9A8B82A3B1EC}" type="datetime1">
              <a:rPr lang="en-US" smtClean="0"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7FFB-C740-40FE-A4E2-1E34C4486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995F-37DF-4666-8743-DB495DAA207E}" type="datetime1">
              <a:rPr lang="en-US" smtClean="0"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7FFB-C740-40FE-A4E2-1E34C4486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B9C8-62B2-46FF-896B-29BA2FBC6B2B}" type="datetime1">
              <a:rPr lang="en-US" smtClean="0"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7FFB-C740-40FE-A4E2-1E34C4486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12E3-2610-4D3A-800F-3445DE7CC818}" type="datetime1">
              <a:rPr lang="en-US" smtClean="0"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7FFB-C740-40FE-A4E2-1E34C4486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B9D9-31A5-428F-868A-88EC5E8ABAE9}" type="datetime1">
              <a:rPr lang="en-US" smtClean="0"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7FFB-C740-40FE-A4E2-1E34C4486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64B4-D62F-4A82-9CDD-C85100E42E79}" type="datetime1">
              <a:rPr lang="en-US" smtClean="0"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7FFB-C740-40FE-A4E2-1E34C4486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CACB-5BCF-4EDE-84AA-45264E86C087}" type="datetime1">
              <a:rPr lang="en-US" smtClean="0"/>
              <a:t>9/28/2011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7FFB-C740-40FE-A4E2-1E34C4486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079F-43CE-4D7D-BB78-F5AC96A1446C}" type="datetime1">
              <a:rPr lang="en-US" smtClean="0"/>
              <a:t>9/28/2011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7FFB-C740-40FE-A4E2-1E34C4486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81CB-EE0B-45ED-BE70-61E51114A9C4}" type="datetime1">
              <a:rPr lang="en-US" smtClean="0"/>
              <a:t>9/28/2011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7FFB-C740-40FE-A4E2-1E34C4486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AEEF-5742-43F6-B3D6-49684029C6D2}" type="datetime1">
              <a:rPr lang="en-US" smtClean="0"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7FFB-C740-40FE-A4E2-1E34C4486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4265-0DB6-4F34-9EF1-9F222D4EF23B}" type="datetime1">
              <a:rPr lang="en-US" smtClean="0"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7FFB-C740-40FE-A4E2-1E34C4486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31AB2-1399-4944-8495-3D6CA4AB5EC7}" type="datetime1">
              <a:rPr lang="en-US" smtClean="0"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87FFB-C740-40FE-A4E2-1E34C44860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c.edu/hsc/dental/ghisto/ct/c_35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usc.edu/hsc/dental/ghisto/ct/c_45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usc.edu/hsc/dental/ghisto/ct/c_42.htm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usc.edu/hsc/dental/ghisto/ct/c_25.html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usc.edu/hsc/dental/ghisto/ct/d_30.html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usc.edu/hsc/dental/ghisto/ct/c_43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http://www.usc.edu/hsc/dental/ghisto/Images/ct/35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28600"/>
            <a:ext cx="8915400" cy="5876925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7FFB-C740-40FE-A4E2-1E34C4486092}" type="slidenum">
              <a:rPr lang="en-US" sz="6000" smtClean="0"/>
              <a:t>1</a:t>
            </a:fld>
            <a:endParaRPr lang="en-US" sz="6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http://www.usc.edu/hsc/dental/ghisto/Images/ct/4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8686800" cy="5726113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7FFB-C740-40FE-A4E2-1E34C4486092}" type="slidenum">
              <a:rPr lang="en-US" sz="6600" smtClean="0"/>
              <a:t>2</a:t>
            </a:fld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 descr="http://www.meddean.luc.edu/lumen/MedEd/Histo/HistoImages/hl2-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153400" cy="5807075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7FFB-C740-40FE-A4E2-1E34C4486092}" type="slidenum">
              <a:rPr lang="en-US" sz="4400" smtClean="0"/>
              <a:t>3</a:t>
            </a:fld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http://www.usc.edu/hsc/dental/ghisto/Images/ct/4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"/>
            <a:ext cx="8915400" cy="5876925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7FFB-C740-40FE-A4E2-1E34C4486092}" type="slidenum">
              <a:rPr lang="en-US" sz="7200" smtClean="0"/>
              <a:t>4</a:t>
            </a:fld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cal.nbc.upenn.edu/histo/connective/108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8839200" cy="5710238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7FFB-C740-40FE-A4E2-1E34C4486092}" type="slidenum">
              <a:rPr lang="en-US" sz="4800" smtClean="0"/>
              <a:t>5</a:t>
            </a:fld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http://www.usc.edu/hsc/dental/ghisto/Images/ct/2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9144000" cy="6080125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7FFB-C740-40FE-A4E2-1E34C4486092}" type="slidenum">
              <a:rPr lang="en-US" sz="5400" smtClean="0"/>
              <a:t>6</a:t>
            </a:fld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 descr="http://www.usc.edu/hsc/dental/ghisto/Images/ct/30_bb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762000"/>
            <a:ext cx="7848600" cy="5207000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7FFB-C740-40FE-A4E2-1E34C4486092}" type="slidenum">
              <a:rPr lang="en-US" sz="5400" smtClean="0"/>
              <a:t>7</a:t>
            </a:fld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http://www.usc.edu/hsc/dental/ghisto/Images/ct/4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027738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7FFB-C740-40FE-A4E2-1E34C4486092}" type="slidenum">
              <a:rPr lang="en-US" sz="4400" smtClean="0"/>
              <a:t>8</a:t>
            </a:fld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9</Words>
  <Application>Microsoft Office PowerPoint</Application>
  <PresentationFormat>On-screen Show (4:3)</PresentationFormat>
  <Paragraphs>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mfcsd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mverdi</dc:creator>
  <cp:lastModifiedBy>mverdi</cp:lastModifiedBy>
  <cp:revision>23</cp:revision>
  <dcterms:created xsi:type="dcterms:W3CDTF">2011-09-28T13:38:41Z</dcterms:created>
  <dcterms:modified xsi:type="dcterms:W3CDTF">2011-09-28T18:15:39Z</dcterms:modified>
</cp:coreProperties>
</file>