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1D4B22-8A0D-47C9-9929-5941B891C2AF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2E9D950-5A50-4099-847C-BB546023E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Queen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Sadie Gerber</a:t>
            </a:r>
            <a:endParaRPr lang="en-US" dirty="0"/>
          </a:p>
        </p:txBody>
      </p:sp>
      <p:pic>
        <p:nvPicPr>
          <p:cNvPr id="4" name="Picture 3" descr="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685800"/>
            <a:ext cx="3124200" cy="208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Dairy Queen it’s a D and a Q. </a:t>
            </a:r>
          </a:p>
          <a:p>
            <a:r>
              <a:rPr lang="en-US" dirty="0" smtClean="0"/>
              <a:t>The orange on their symbol is for the hot foods. </a:t>
            </a:r>
          </a:p>
          <a:p>
            <a:r>
              <a:rPr lang="en-US" dirty="0" smtClean="0"/>
              <a:t>The blue on their symbol is for the cold foods. </a:t>
            </a:r>
            <a:endParaRPr lang="en-US" dirty="0"/>
          </a:p>
        </p:txBody>
      </p:sp>
      <p:pic>
        <p:nvPicPr>
          <p:cNvPr id="4" name="Picture 3" descr="dariy quee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419600"/>
            <a:ext cx="2492828" cy="174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 food not </a:t>
            </a:r>
            <a:r>
              <a:rPr lang="en-US" smtClean="0"/>
              <a:t>fast food.</a:t>
            </a:r>
            <a:endParaRPr lang="en-US" dirty="0"/>
          </a:p>
        </p:txBody>
      </p:sp>
      <p:pic>
        <p:nvPicPr>
          <p:cNvPr id="4" name="Picture 3" descr="cook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810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Dairy Queen is my favorite restaurant. </a:t>
            </a:r>
          </a:p>
          <a:p>
            <a:r>
              <a:rPr lang="en-US" dirty="0" smtClean="0"/>
              <a:t>I like the ice cream the best.   </a:t>
            </a:r>
          </a:p>
          <a:p>
            <a:r>
              <a:rPr lang="en-US" dirty="0" smtClean="0"/>
              <a:t>I wish it was closer to my house.        </a:t>
            </a:r>
          </a:p>
          <a:p>
            <a:r>
              <a:rPr lang="en-US" dirty="0" smtClean="0"/>
              <a:t>Even if they aren’t closer to my house I still like </a:t>
            </a:r>
            <a:r>
              <a:rPr lang="en-US" smtClean="0"/>
              <a:t>Dairy Queen!!</a:t>
            </a:r>
            <a:endParaRPr lang="en-US" dirty="0"/>
          </a:p>
        </p:txBody>
      </p:sp>
      <p:pic>
        <p:nvPicPr>
          <p:cNvPr id="4" name="Picture 3" descr="choco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86200"/>
            <a:ext cx="22288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favorite restaurant is Dairy Queen. It is in Mayfield Heights.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ariy queen mayfeild heigh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8862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</a:t>
            </a:r>
            <a:r>
              <a:rPr lang="en-US" sz="2800" dirty="0" smtClean="0"/>
              <a:t>ours</a:t>
            </a:r>
            <a:endParaRPr lang="en-US" sz="2800" dirty="0"/>
          </a:p>
        </p:txBody>
      </p:sp>
      <p:pic>
        <p:nvPicPr>
          <p:cNvPr id="6" name="Picture Placeholder 5" descr="treat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369" b="21369"/>
          <a:stretch>
            <a:fillRect/>
          </a:stretch>
        </p:blipFill>
        <p:spPr>
          <a:xfrm>
            <a:off x="2057400" y="2667000"/>
            <a:ext cx="5334000" cy="3013977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9600" y="1143000"/>
            <a:ext cx="79248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Everyday it’s the same hours 11:00 a.m.- 10:00 p.m.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Outside Appearance</a:t>
            </a:r>
            <a:endParaRPr lang="en-US" sz="2800" dirty="0"/>
          </a:p>
        </p:txBody>
      </p:sp>
      <p:pic>
        <p:nvPicPr>
          <p:cNvPr id="5" name="Picture Placeholder 4" descr="dariy queen mayfeild height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283" b="12283"/>
          <a:stretch>
            <a:fillRect/>
          </a:stretch>
        </p:blipFill>
        <p:spPr>
          <a:xfrm>
            <a:off x="1219200" y="2514600"/>
            <a:ext cx="6642368" cy="375327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371600" y="1143000"/>
            <a:ext cx="7772400" cy="450056"/>
          </a:xfrm>
        </p:spPr>
        <p:txBody>
          <a:bodyPr>
            <a:normAutofit fontScale="25000" lnSpcReduction="20000"/>
          </a:bodyPr>
          <a:lstStyle/>
          <a:p>
            <a:r>
              <a:rPr lang="en-US" sz="8600" dirty="0" smtClean="0"/>
              <a:t>It’s very colorful in the outside. You can eat outside when it’s warm.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858000" cy="701749"/>
          </a:xfrm>
        </p:spPr>
        <p:txBody>
          <a:bodyPr/>
          <a:lstStyle/>
          <a:p>
            <a:r>
              <a:rPr lang="en-US" sz="3200" dirty="0" smtClean="0"/>
              <a:t>Inside Appearance</a:t>
            </a:r>
            <a:endParaRPr lang="en-US" sz="3200" dirty="0"/>
          </a:p>
        </p:txBody>
      </p:sp>
      <p:pic>
        <p:nvPicPr>
          <p:cNvPr id="5" name="Picture Placeholder 4" descr="dariy queen blizzar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812" b="7812"/>
          <a:stretch>
            <a:fillRect/>
          </a:stretch>
        </p:blipFill>
        <p:spPr>
          <a:xfrm>
            <a:off x="1219200" y="2819400"/>
            <a:ext cx="6137111" cy="3467774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14400" y="533400"/>
            <a:ext cx="68580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It’s not too big or too small. </a:t>
            </a:r>
          </a:p>
          <a:p>
            <a:r>
              <a:rPr lang="en-US" sz="2800" dirty="0" smtClean="0"/>
              <a:t>It has tables to eat your food. </a:t>
            </a:r>
          </a:p>
          <a:p>
            <a:r>
              <a:rPr lang="en-US" sz="2800" dirty="0" smtClean="0"/>
              <a:t>There’s a place to pay for your food.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children’s menu has lots of good ice cream. </a:t>
            </a:r>
          </a:p>
          <a:p>
            <a:r>
              <a:rPr lang="en-US" dirty="0" smtClean="0"/>
              <a:t>I like vanilla ice cream in a cone.</a:t>
            </a:r>
            <a:endParaRPr lang="en-US" dirty="0"/>
          </a:p>
        </p:txBody>
      </p:sp>
      <p:pic>
        <p:nvPicPr>
          <p:cNvPr id="6" name="Picture 5" descr="su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395447"/>
            <a:ext cx="3810000" cy="326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Out or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take your food home with you. </a:t>
            </a:r>
          </a:p>
          <a:p>
            <a:r>
              <a:rPr lang="en-US" dirty="0" smtClean="0"/>
              <a:t> They don’t have delivery.</a:t>
            </a:r>
            <a:endParaRPr lang="en-US" dirty="0"/>
          </a:p>
        </p:txBody>
      </p:sp>
      <p:pic>
        <p:nvPicPr>
          <p:cNvPr id="4" name="Picture 3" descr="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124200"/>
            <a:ext cx="5410200" cy="327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r>
              <a:rPr lang="en-US" dirty="0" smtClean="0"/>
              <a:t>They’re nice and make sure you get your food. </a:t>
            </a:r>
          </a:p>
          <a:p>
            <a:r>
              <a:rPr lang="en-US" dirty="0" smtClean="0"/>
              <a:t>They’re very quick to.</a:t>
            </a:r>
            <a:endParaRPr lang="en-US" dirty="0"/>
          </a:p>
        </p:txBody>
      </p:sp>
      <p:pic>
        <p:nvPicPr>
          <p:cNvPr id="4" name="Picture 3" descr="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81400"/>
            <a:ext cx="3657600" cy="243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like the website. It tells you what they have on the menu. </a:t>
            </a:r>
          </a:p>
          <a:p>
            <a:r>
              <a:rPr lang="en-US" dirty="0" smtClean="0"/>
              <a:t>It’s very colorful.</a:t>
            </a:r>
            <a:endParaRPr lang="en-US" dirty="0"/>
          </a:p>
        </p:txBody>
      </p:sp>
      <p:pic>
        <p:nvPicPr>
          <p:cNvPr id="4" name="Picture 3" descr="good fo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819400"/>
            <a:ext cx="4287022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196</TotalTime>
  <Words>230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Dairy Queen</vt:lpstr>
      <vt:lpstr>Location</vt:lpstr>
      <vt:lpstr>Hours</vt:lpstr>
      <vt:lpstr>Outside Appearance</vt:lpstr>
      <vt:lpstr>Inside Appearance</vt:lpstr>
      <vt:lpstr>Children’s Menu</vt:lpstr>
      <vt:lpstr>Carry Out or Delivery</vt:lpstr>
      <vt:lpstr>Service</vt:lpstr>
      <vt:lpstr>Website</vt:lpstr>
      <vt:lpstr>Logo </vt:lpstr>
      <vt:lpstr>Slogan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Queen</dc:title>
  <dc:creator>mfcsd</dc:creator>
  <cp:lastModifiedBy>mfcsd</cp:lastModifiedBy>
  <cp:revision>17</cp:revision>
  <dcterms:created xsi:type="dcterms:W3CDTF">2014-04-23T12:31:42Z</dcterms:created>
  <dcterms:modified xsi:type="dcterms:W3CDTF">2014-05-28T12:41:35Z</dcterms:modified>
</cp:coreProperties>
</file>