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B157-418B-4083-B019-D0047D296D14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30F5-BFC3-4186-9B4E-BA1CAB592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Economic Growth and International Trade Vocabulary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Phillips Curve</a:t>
            </a:r>
          </a:p>
          <a:p>
            <a:r>
              <a:rPr lang="en-US" dirty="0" smtClean="0"/>
              <a:t>Stagflation</a:t>
            </a:r>
          </a:p>
          <a:p>
            <a:r>
              <a:rPr lang="en-US" dirty="0"/>
              <a:t>S</a:t>
            </a:r>
            <a:r>
              <a:rPr lang="en-US" dirty="0" smtClean="0"/>
              <a:t>upply-side economics</a:t>
            </a:r>
          </a:p>
          <a:p>
            <a:r>
              <a:rPr lang="en-US" dirty="0" err="1" smtClean="0"/>
              <a:t>Laffer</a:t>
            </a:r>
            <a:r>
              <a:rPr lang="en-US" dirty="0" smtClean="0"/>
              <a:t> Curve</a:t>
            </a:r>
          </a:p>
          <a:p>
            <a:r>
              <a:rPr lang="en-US" dirty="0" smtClean="0"/>
              <a:t>R &amp; D</a:t>
            </a:r>
          </a:p>
          <a:p>
            <a:r>
              <a:rPr lang="en-US" dirty="0" err="1" smtClean="0"/>
              <a:t>Loanable</a:t>
            </a:r>
            <a:r>
              <a:rPr lang="en-US" dirty="0" smtClean="0"/>
              <a:t> Funds</a:t>
            </a:r>
          </a:p>
          <a:p>
            <a:r>
              <a:rPr lang="en-US" dirty="0" err="1" smtClean="0"/>
              <a:t>Forex</a:t>
            </a:r>
            <a:r>
              <a:rPr lang="en-US" dirty="0" smtClean="0"/>
              <a:t> Market</a:t>
            </a:r>
          </a:p>
          <a:p>
            <a:r>
              <a:rPr lang="en-US" dirty="0" smtClean="0"/>
              <a:t>Human Capital</a:t>
            </a:r>
          </a:p>
          <a:p>
            <a:r>
              <a:rPr lang="en-US" dirty="0" smtClean="0"/>
              <a:t>Physical Capital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Current Account</a:t>
            </a:r>
          </a:p>
          <a:p>
            <a:pPr>
              <a:defRPr/>
            </a:pPr>
            <a:r>
              <a:rPr lang="en-US" dirty="0"/>
              <a:t>Financial/Capital Account</a:t>
            </a:r>
          </a:p>
          <a:p>
            <a:pPr>
              <a:defRPr/>
            </a:pPr>
            <a:r>
              <a:rPr lang="en-US" dirty="0"/>
              <a:t>Keynesian View</a:t>
            </a:r>
          </a:p>
          <a:p>
            <a:pPr>
              <a:defRPr/>
            </a:pPr>
            <a:r>
              <a:rPr lang="en-US" dirty="0"/>
              <a:t>Classical View</a:t>
            </a:r>
          </a:p>
          <a:p>
            <a:pPr>
              <a:defRPr/>
            </a:pPr>
            <a:r>
              <a:rPr lang="en-US" dirty="0"/>
              <a:t>Monetarist View</a:t>
            </a:r>
          </a:p>
          <a:p>
            <a:pPr>
              <a:defRPr/>
            </a:pPr>
            <a:r>
              <a:rPr lang="en-US" dirty="0"/>
              <a:t>Rational Expectations</a:t>
            </a:r>
          </a:p>
          <a:p>
            <a:pPr>
              <a:defRPr/>
            </a:pPr>
            <a:r>
              <a:rPr lang="en-US" dirty="0"/>
              <a:t>Velocity of Money</a:t>
            </a:r>
          </a:p>
          <a:p>
            <a:pPr>
              <a:defRPr/>
            </a:pPr>
            <a:r>
              <a:rPr lang="en-US" dirty="0"/>
              <a:t>Monetary Rule</a:t>
            </a:r>
          </a:p>
          <a:p>
            <a:pPr>
              <a:defRPr/>
            </a:pPr>
            <a:r>
              <a:rPr lang="en-US" dirty="0"/>
              <a:t>Say’s Law</a:t>
            </a:r>
          </a:p>
          <a:p>
            <a:pPr>
              <a:defRPr/>
            </a:pPr>
            <a:r>
              <a:rPr lang="en-US" dirty="0"/>
              <a:t>Equation of Exchange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Economic Growth and International Trade Vocabulary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Growth and International Trade Vocabulary</dc:title>
  <dc:creator>mfcsd</dc:creator>
  <cp:lastModifiedBy>mfcsd</cp:lastModifiedBy>
  <cp:revision>4</cp:revision>
  <dcterms:created xsi:type="dcterms:W3CDTF">2012-12-13T13:05:24Z</dcterms:created>
  <dcterms:modified xsi:type="dcterms:W3CDTF">2012-12-13T19:55:38Z</dcterms:modified>
</cp:coreProperties>
</file>