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2CD01-29AF-47E1-BFD2-4D9D4CC9B2D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12CE-F046-4B73-A33D-09A2D50B5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microsoft+word&amp;source=images&amp;cd=&amp;cad=rja&amp;docid=mZeQhOyH2Y09GM&amp;tbnid=5BA7Z5dPW40StM:&amp;ved=0CAUQjRw&amp;url=http://en.wikipedia.org/wiki/File:Microsoft_Word_Icon.svg&amp;ei=05Q0UZuSGoeOrgHs4oCoDw&amp;bvm=bv.43148975,d.aWc&amp;psig=AFQjCNGT4pRxQMEbPLQ5ifgBI11arstLig&amp;ust=136248686455190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microsoft+paint&amp;source=images&amp;cd=&amp;cad=rja&amp;docid=wPGG2sqZebj0CM&amp;tbnid=WkllrfwaLizs0M:&amp;ved=0CAUQjRw&amp;url=http://i.justrealized.com/2009/microsoft-paint-screenshots-in-windows-7/&amp;ei=M5U0Ue7VG8uArQGfk4HwCg&amp;bvm=bv.43148975,d.aWc&amp;psig=AFQjCNEQP18k-6x4KY9bpuSry0WdglBwUw&amp;ust=136248687885218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table&amp;source=images&amp;cd=&amp;cad=rja&amp;docid=5dy3hag0i1VwOM&amp;tbnid=zCzxDEfaMQ5K9M:&amp;ved=0CAUQjRw&amp;url=http://www.treehugger.com/green-home/buygreen-dining-tables.html&amp;ei=h5Q0UeyTCpG6qQH0pYDgBA&amp;bvm=bv.43148975,d.aWc&amp;psig=AFQjCNHT9CW19ooVmD_Drkrw3wCdEplc3Q&amp;ust=13624867782734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a graphic Organizer on organization of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credible sources </a:t>
            </a:r>
          </a:p>
          <a:p>
            <a:r>
              <a:rPr lang="en-US" dirty="0" smtClean="0"/>
              <a:t>provide more information than just text book 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division </a:t>
            </a:r>
            <a:endParaRPr lang="en-US" dirty="0"/>
          </a:p>
        </p:txBody>
      </p:sp>
      <p:pic>
        <p:nvPicPr>
          <p:cNvPr id="12290" name="Picture 2" descr="http://upload.wikimedia.org/wikipedia/en/thumb/f/fd/Microsoft_Word_Icon.svg/233px-Microsoft_Word_Icon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4675" y="0"/>
            <a:ext cx="2219325" cy="2133601"/>
          </a:xfrm>
          <a:prstGeom prst="rect">
            <a:avLst/>
          </a:prstGeom>
          <a:noFill/>
        </p:spPr>
      </p:pic>
      <p:pic>
        <p:nvPicPr>
          <p:cNvPr id="12292" name="Picture 4" descr="http://i.justrealized.com/media/2009/01/microsoft-paint-in-windows-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0"/>
            <a:ext cx="2727681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cell types found in nervous system</a:t>
            </a:r>
          </a:p>
          <a:p>
            <a:r>
              <a:rPr lang="en-US" dirty="0" smtClean="0"/>
              <a:t>Where each is found</a:t>
            </a:r>
          </a:p>
          <a:p>
            <a:r>
              <a:rPr lang="en-US" dirty="0" smtClean="0"/>
              <a:t>What each does</a:t>
            </a:r>
          </a:p>
          <a:p>
            <a:r>
              <a:rPr lang="en-US" dirty="0" smtClean="0"/>
              <a:t>Bonus:  a pathologic condition that occurs when that cell “goes wrong”</a:t>
            </a:r>
            <a:endParaRPr lang="en-US" dirty="0"/>
          </a:p>
        </p:txBody>
      </p:sp>
      <p:pic>
        <p:nvPicPr>
          <p:cNvPr id="1026" name="Picture 2" descr="http://media.treehugger.com/assets/images/2011/10/buygreen-knu-round-dining-tab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021759"/>
            <a:ext cx="3200400" cy="2836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Make a graphic Organizer on organization of the nervous system</vt:lpstr>
      <vt:lpstr>Table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graphic Organizer on organization of the nervous system</dc:title>
  <dc:creator>mfcsd</dc:creator>
  <cp:lastModifiedBy>mfcsd</cp:lastModifiedBy>
  <cp:revision>8</cp:revision>
  <dcterms:created xsi:type="dcterms:W3CDTF">2013-03-04T12:20:54Z</dcterms:created>
  <dcterms:modified xsi:type="dcterms:W3CDTF">2013-03-04T13:37:12Z</dcterms:modified>
</cp:coreProperties>
</file>