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89" r:id="rId4"/>
    <p:sldId id="260" r:id="rId5"/>
    <p:sldId id="303" r:id="rId6"/>
    <p:sldId id="306" r:id="rId7"/>
    <p:sldId id="305" r:id="rId8"/>
    <p:sldId id="272" r:id="rId9"/>
    <p:sldId id="286" r:id="rId10"/>
    <p:sldId id="271" r:id="rId11"/>
    <p:sldId id="285" r:id="rId12"/>
    <p:sldId id="319" r:id="rId13"/>
    <p:sldId id="290" r:id="rId14"/>
    <p:sldId id="316" r:id="rId15"/>
    <p:sldId id="315" r:id="rId16"/>
    <p:sldId id="313" r:id="rId17"/>
    <p:sldId id="314" r:id="rId18"/>
    <p:sldId id="269" r:id="rId19"/>
    <p:sldId id="311" r:id="rId20"/>
    <p:sldId id="301" r:id="rId21"/>
    <p:sldId id="258" r:id="rId22"/>
    <p:sldId id="308" r:id="rId23"/>
    <p:sldId id="302" r:id="rId24"/>
    <p:sldId id="300" r:id="rId25"/>
    <p:sldId id="267" r:id="rId26"/>
    <p:sldId id="310" r:id="rId27"/>
    <p:sldId id="261" r:id="rId28"/>
    <p:sldId id="262" r:id="rId29"/>
    <p:sldId id="266" r:id="rId30"/>
    <p:sldId id="264" r:id="rId31"/>
    <p:sldId id="265" r:id="rId32"/>
    <p:sldId id="263" r:id="rId33"/>
    <p:sldId id="297" r:id="rId34"/>
    <p:sldId id="298" r:id="rId35"/>
    <p:sldId id="307" r:id="rId36"/>
    <p:sldId id="257" r:id="rId37"/>
    <p:sldId id="276" r:id="rId38"/>
    <p:sldId id="320" r:id="rId39"/>
    <p:sldId id="312" r:id="rId40"/>
    <p:sldId id="296" r:id="rId41"/>
    <p:sldId id="270" r:id="rId42"/>
    <p:sldId id="273" r:id="rId43"/>
    <p:sldId id="274" r:id="rId44"/>
    <p:sldId id="291" r:id="rId45"/>
    <p:sldId id="284" r:id="rId46"/>
    <p:sldId id="283" r:id="rId47"/>
    <p:sldId id="287" r:id="rId48"/>
    <p:sldId id="288" r:id="rId49"/>
    <p:sldId id="278" r:id="rId50"/>
    <p:sldId id="279" r:id="rId51"/>
    <p:sldId id="277" r:id="rId52"/>
    <p:sldId id="281" r:id="rId53"/>
    <p:sldId id="282" r:id="rId54"/>
    <p:sldId id="280" r:id="rId55"/>
    <p:sldId id="292" r:id="rId56"/>
    <p:sldId id="275" r:id="rId57"/>
    <p:sldId id="293" r:id="rId58"/>
    <p:sldId id="294" r:id="rId59"/>
    <p:sldId id="295" r:id="rId60"/>
    <p:sldId id="268" r:id="rId61"/>
    <p:sldId id="309" r:id="rId6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12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90BC8B-D806-4D81-B02F-1BE83CB136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BB00C7-9B97-46BA-ABE7-2F9D36804C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E943BB-A604-4501-AF3A-5C56DA935E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638FE-30FF-40DD-A4C5-95E5BC0FD5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2031A-A701-4FD4-B32B-16D5E55A1C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71CF5-C2CC-4CDC-B310-7DFCADF82A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8C3ABA-2B65-4A57-8729-718FCF1428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ACB7E-F5B4-468A-80D4-08615F7463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5A768B-AFB0-4629-BB60-4245D4F670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D14F38-4A26-47FF-861A-C16EAB1999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FB5FE8-393D-4C81-9C65-6FC22A8309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69D6A3F-9C36-4048-98D3-7E3A2CC0C9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Integument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Ressetar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melanocyt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33400"/>
            <a:ext cx="7258050" cy="4772025"/>
          </a:xfrm>
          <a:prstGeom prst="rect">
            <a:avLst/>
          </a:prstGeom>
          <a:noFill/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00200" y="5638800"/>
            <a:ext cx="594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M= Melanocyte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melanocy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89013"/>
            <a:ext cx="7391400" cy="46402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nevi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03288"/>
            <a:ext cx="6324600" cy="4764087"/>
          </a:xfrm>
          <a:prstGeom prst="rect">
            <a:avLst/>
          </a:prstGeom>
          <a:noFill/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3352800" y="57912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Nevi</a:t>
            </a:r>
          </a:p>
        </p:txBody>
      </p:sp>
      <p:sp>
        <p:nvSpPr>
          <p:cNvPr id="66566" name="Line 6"/>
          <p:cNvSpPr>
            <a:spLocks noChangeShapeType="1"/>
          </p:cNvSpPr>
          <p:nvPr/>
        </p:nvSpPr>
        <p:spPr bwMode="auto">
          <a:xfrm flipV="1">
            <a:off x="3962400" y="4648200"/>
            <a:ext cx="762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567" name="Line 7"/>
          <p:cNvSpPr>
            <a:spLocks noChangeShapeType="1"/>
          </p:cNvSpPr>
          <p:nvPr/>
        </p:nvSpPr>
        <p:spPr bwMode="auto">
          <a:xfrm flipV="1">
            <a:off x="3505200" y="4648200"/>
            <a:ext cx="3810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albino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3938" y="838200"/>
            <a:ext cx="4757737" cy="5410200"/>
          </a:xfrm>
          <a:prstGeom prst="rect">
            <a:avLst/>
          </a:prstGeom>
          <a:noFill/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3352800" y="38100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Albinism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skinUV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644525"/>
            <a:ext cx="6248400" cy="5187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nevi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776288"/>
            <a:ext cx="5638800" cy="5165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melanom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0475" y="0"/>
            <a:ext cx="3902075" cy="655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melanom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9675" y="904875"/>
            <a:ext cx="6724650" cy="5048250"/>
          </a:xfrm>
          <a:prstGeom prst="rect">
            <a:avLst/>
          </a:prstGeom>
          <a:noFill/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2819400" y="533400"/>
            <a:ext cx="358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2743200" y="381000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Melanoma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langerha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57200"/>
            <a:ext cx="7620000" cy="4737100"/>
          </a:xfrm>
          <a:prstGeom prst="rect">
            <a:avLst/>
          </a:prstGeom>
          <a:noFill/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990600" y="5562600"/>
            <a:ext cx="746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L= Langerhans cells, C=dendritic process of Langerhans cell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receptor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481013"/>
            <a:ext cx="5715000" cy="5895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epid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03200"/>
            <a:ext cx="7620000" cy="6451600"/>
          </a:xfrm>
          <a:prstGeom prst="rect">
            <a:avLst/>
          </a:prstGeom>
          <a:noFill/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057400" y="1981200"/>
            <a:ext cx="12192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Epidermis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105400" y="5410200"/>
            <a:ext cx="22098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Dermis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skin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457200"/>
            <a:ext cx="3563938" cy="5953125"/>
          </a:xfrm>
          <a:prstGeom prst="rect">
            <a:avLst/>
          </a:prstGeom>
          <a:noFill/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5486400" y="2438400"/>
            <a:ext cx="36576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PD= papillary layer of dermis</a:t>
            </a:r>
          </a:p>
          <a:p>
            <a:pPr>
              <a:spcBef>
                <a:spcPct val="50000"/>
              </a:spcBef>
            </a:pPr>
            <a:r>
              <a:rPr lang="en-US"/>
              <a:t>RD= Reticular layer of dermis</a:t>
            </a:r>
          </a:p>
          <a:p>
            <a:pPr>
              <a:spcBef>
                <a:spcPct val="50000"/>
              </a:spcBef>
            </a:pPr>
            <a:r>
              <a:rPr lang="en-US"/>
              <a:t>BV= Blood vessels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ermi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685800"/>
            <a:ext cx="4000500" cy="5514975"/>
          </a:xfrm>
          <a:prstGeom prst="rect">
            <a:avLst/>
          </a:prstGeom>
          <a:noFill/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5410200" y="1981200"/>
            <a:ext cx="320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Papillary Layer of Dermis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410200" y="3962400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Reticular Layer of Dermis</a:t>
            </a: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 flipH="1" flipV="1">
            <a:off x="4419600" y="1828800"/>
            <a:ext cx="10668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 flipH="1" flipV="1">
            <a:off x="4648200" y="4114800"/>
            <a:ext cx="8382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sweat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533400"/>
            <a:ext cx="4584700" cy="5956300"/>
          </a:xfrm>
          <a:prstGeom prst="rect">
            <a:avLst/>
          </a:prstGeom>
          <a:noFill/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6172200" y="25908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A=arterioles in dermis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skinlab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2213" y="242888"/>
            <a:ext cx="4219575" cy="6372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skindiagram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39750"/>
            <a:ext cx="8610600" cy="5829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ypoderm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09625"/>
            <a:ext cx="7467600" cy="5238750"/>
          </a:xfrm>
          <a:prstGeom prst="rect">
            <a:avLst/>
          </a:prstGeom>
          <a:noFill/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286000" y="304800"/>
            <a:ext cx="411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Hypodermis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600200" y="62484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Blood vessels</a:t>
            </a:r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 flipV="1">
            <a:off x="2209800" y="44958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H="1" flipV="1">
            <a:off x="990600" y="3352800"/>
            <a:ext cx="838200" cy="289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5486400" y="3657600"/>
            <a:ext cx="14478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Adipose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receptor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457200"/>
            <a:ext cx="5715000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air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"/>
            <a:ext cx="7553325" cy="5172075"/>
          </a:xfrm>
          <a:prstGeom prst="rect">
            <a:avLst/>
          </a:prstGeom>
          <a:noFill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066800" y="5715000"/>
            <a:ext cx="731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S= sebaceous gland, A= arrector pili, G= blood vessels, F= hair follicle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ai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1000"/>
            <a:ext cx="7572375" cy="4905375"/>
          </a:xfrm>
          <a:prstGeom prst="rect">
            <a:avLst/>
          </a:prstGeom>
          <a:noFill/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371600" y="5562600"/>
            <a:ext cx="662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F= hair follicle, A= apocrine sweat glands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airfollicl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4738" y="381000"/>
            <a:ext cx="3952875" cy="5410200"/>
          </a:xfrm>
          <a:prstGeom prst="rect">
            <a:avLst/>
          </a:prstGeom>
          <a:noFill/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3276600" y="60198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Hair Follicle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stratsquam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5363"/>
            <a:ext cx="7772400" cy="4965700"/>
          </a:xfrm>
          <a:prstGeom prst="rect">
            <a:avLst/>
          </a:prstGeom>
          <a:noFill/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600200" y="838200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Stratum Corneum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1066800" y="2590800"/>
            <a:ext cx="19812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Stratum Lucidum</a:t>
            </a:r>
          </a:p>
        </p:txBody>
      </p:sp>
      <p:sp>
        <p:nvSpPr>
          <p:cNvPr id="35847" name="Line 7"/>
          <p:cNvSpPr>
            <a:spLocks noChangeShapeType="1"/>
          </p:cNvSpPr>
          <p:nvPr/>
        </p:nvSpPr>
        <p:spPr bwMode="auto">
          <a:xfrm>
            <a:off x="3048000" y="2819400"/>
            <a:ext cx="381000" cy="76200"/>
          </a:xfrm>
          <a:prstGeom prst="line">
            <a:avLst/>
          </a:prstGeom>
          <a:noFill/>
          <a:ln w="28575">
            <a:solidFill>
              <a:srgbClr val="66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6324600" y="2209800"/>
            <a:ext cx="25908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Stratum Granulosum</a:t>
            </a:r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 flipH="1">
            <a:off x="7086600" y="2590800"/>
            <a:ext cx="152400" cy="304800"/>
          </a:xfrm>
          <a:prstGeom prst="line">
            <a:avLst/>
          </a:prstGeom>
          <a:noFill/>
          <a:ln w="28575">
            <a:solidFill>
              <a:srgbClr val="66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914400" y="3657600"/>
            <a:ext cx="23622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Stratum Spinosum</a:t>
            </a:r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3200400" y="5181600"/>
            <a:ext cx="21336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Stratum Basale</a:t>
            </a:r>
          </a:p>
        </p:txBody>
      </p:sp>
      <p:sp>
        <p:nvSpPr>
          <p:cNvPr id="35853" name="Line 13"/>
          <p:cNvSpPr>
            <a:spLocks noChangeShapeType="1"/>
          </p:cNvSpPr>
          <p:nvPr/>
        </p:nvSpPr>
        <p:spPr bwMode="auto">
          <a:xfrm flipH="1" flipV="1">
            <a:off x="3657600" y="4648200"/>
            <a:ext cx="152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854" name="Line 14"/>
          <p:cNvSpPr>
            <a:spLocks noChangeShapeType="1"/>
          </p:cNvSpPr>
          <p:nvPr/>
        </p:nvSpPr>
        <p:spPr bwMode="auto">
          <a:xfrm>
            <a:off x="3276600" y="1143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855" name="Line 15"/>
          <p:cNvSpPr>
            <a:spLocks noChangeShapeType="1"/>
          </p:cNvSpPr>
          <p:nvPr/>
        </p:nvSpPr>
        <p:spPr bwMode="auto">
          <a:xfrm>
            <a:off x="3276600" y="3810000"/>
            <a:ext cx="762000" cy="76200"/>
          </a:xfrm>
          <a:prstGeom prst="line">
            <a:avLst/>
          </a:prstGeom>
          <a:noFill/>
          <a:ln w="28575">
            <a:solidFill>
              <a:srgbClr val="66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airdiagr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7025" y="95250"/>
            <a:ext cx="3409950" cy="6667500"/>
          </a:xfrm>
          <a:prstGeom prst="rect">
            <a:avLst/>
          </a:prstGeom>
          <a:noFill/>
        </p:spPr>
      </p:pic>
      <p:sp>
        <p:nvSpPr>
          <p:cNvPr id="10245" name="Line 5"/>
          <p:cNvSpPr>
            <a:spLocks noChangeShapeType="1"/>
          </p:cNvSpPr>
          <p:nvPr/>
        </p:nvSpPr>
        <p:spPr bwMode="auto">
          <a:xfrm flipV="1">
            <a:off x="4724400" y="5943600"/>
            <a:ext cx="762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V="1">
            <a:off x="5181600" y="5029200"/>
            <a:ext cx="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airfollic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381000"/>
            <a:ext cx="4046538" cy="5943600"/>
          </a:xfrm>
          <a:prstGeom prst="rect">
            <a:avLst/>
          </a:prstGeom>
          <a:noFill/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867400" y="5334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Hair Bulb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943600" y="2971800"/>
            <a:ext cx="289560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G= glassy membrane (outer BM of external root sheath)</a:t>
            </a:r>
          </a:p>
          <a:p>
            <a:pPr>
              <a:spcBef>
                <a:spcPct val="50000"/>
              </a:spcBef>
            </a:pPr>
            <a:r>
              <a:rPr lang="en-US"/>
              <a:t>DP= dermal papilla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airdaigram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7848600" cy="4970463"/>
          </a:xfrm>
          <a:prstGeom prst="rect">
            <a:avLst/>
          </a:prstGeom>
          <a:noFill/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219200" y="5715000"/>
            <a:ext cx="70866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SG= sebaceous glands, HF= hair follicle, HB= hair bulb, </a:t>
            </a:r>
          </a:p>
          <a:p>
            <a:pPr>
              <a:spcBef>
                <a:spcPct val="50000"/>
              </a:spcBef>
            </a:pPr>
            <a:r>
              <a:rPr lang="en-US"/>
              <a:t>AT= adipose tissue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sebaceou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66750"/>
            <a:ext cx="7620000" cy="5524500"/>
          </a:xfrm>
          <a:prstGeom prst="rect">
            <a:avLst/>
          </a:prstGeom>
          <a:noFill/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1905000" y="6172200"/>
            <a:ext cx="426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Sebaceous Gland</a:t>
            </a:r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flipV="1">
            <a:off x="3657600" y="4800600"/>
            <a:ext cx="68580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sebacious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4476750" cy="6667500"/>
          </a:xfrm>
          <a:prstGeom prst="rect">
            <a:avLst/>
          </a:prstGeom>
          <a:noFill/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5791200" y="2971800"/>
            <a:ext cx="297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Sebaceous Gland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swea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90500"/>
            <a:ext cx="4600575" cy="6667500"/>
          </a:xfrm>
          <a:prstGeom prst="rect">
            <a:avLst/>
          </a:prstGeom>
          <a:noFill/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6096000" y="2514600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Eccrine Sweat Gland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arectorpil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685800"/>
            <a:ext cx="4105275" cy="5581650"/>
          </a:xfrm>
          <a:prstGeom prst="rect">
            <a:avLst/>
          </a:prstGeom>
          <a:noFill/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209800" y="304800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Hair Follicle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5943600" y="2971800"/>
            <a:ext cx="29718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F= hair follicle</a:t>
            </a:r>
          </a:p>
          <a:p>
            <a:pPr>
              <a:spcBef>
                <a:spcPct val="50000"/>
              </a:spcBef>
            </a:pPr>
            <a:r>
              <a:rPr lang="en-US"/>
              <a:t>G= sebaceous gland</a:t>
            </a:r>
          </a:p>
          <a:p>
            <a:pPr>
              <a:spcBef>
                <a:spcPct val="50000"/>
              </a:spcBef>
            </a:pPr>
            <a:r>
              <a:rPr lang="en-US"/>
              <a:t>M= arrector pili muscle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recepto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850" y="381000"/>
            <a:ext cx="54483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receptor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481013"/>
            <a:ext cx="5715000" cy="5895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receptor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73050"/>
            <a:ext cx="7620000" cy="6311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epiderm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28600"/>
            <a:ext cx="4373563" cy="6324600"/>
          </a:xfrm>
          <a:prstGeom prst="rect">
            <a:avLst/>
          </a:prstGeom>
          <a:noFill/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943600" y="1905000"/>
            <a:ext cx="289560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C= stratum corneum</a:t>
            </a:r>
          </a:p>
          <a:p>
            <a:pPr>
              <a:spcBef>
                <a:spcPct val="50000"/>
              </a:spcBef>
            </a:pPr>
            <a:r>
              <a:rPr lang="en-US"/>
              <a:t>G= stratum granulosum</a:t>
            </a:r>
          </a:p>
          <a:p>
            <a:pPr>
              <a:spcBef>
                <a:spcPct val="50000"/>
              </a:spcBef>
            </a:pPr>
            <a:r>
              <a:rPr lang="en-US"/>
              <a:t>S= stratum spinosum</a:t>
            </a:r>
          </a:p>
          <a:p>
            <a:pPr>
              <a:spcBef>
                <a:spcPct val="50000"/>
              </a:spcBef>
            </a:pPr>
            <a:r>
              <a:rPr lang="en-US"/>
              <a:t>B= stratum basale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receptor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8890000" cy="5524500"/>
          </a:xfrm>
          <a:prstGeom prst="rect">
            <a:avLst/>
          </a:prstGeom>
          <a:noFill/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685800" y="6096000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Paccinian Corpuscle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5181600" y="6019800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Meissner’s Corpuscles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meisner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27100"/>
            <a:ext cx="7620000" cy="5003800"/>
          </a:xfrm>
          <a:prstGeom prst="rect">
            <a:avLst/>
          </a:prstGeom>
          <a:noFill/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743200" y="457200"/>
            <a:ext cx="358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Meissner’s Corpuscle</a:t>
            </a:r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4572000" y="838200"/>
            <a:ext cx="1524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pacinian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33450"/>
            <a:ext cx="7620000" cy="4991100"/>
          </a:xfrm>
          <a:prstGeom prst="rect">
            <a:avLst/>
          </a:prstGeom>
          <a:noFill/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828800" y="6096000"/>
            <a:ext cx="487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Paccinian Corpuscle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pacinia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57200"/>
            <a:ext cx="7620000" cy="5295900"/>
          </a:xfrm>
          <a:prstGeom prst="rect">
            <a:avLst/>
          </a:prstGeom>
          <a:noFill/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2209800" y="6096000"/>
            <a:ext cx="495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Paccinian Corpuscle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collageninje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990600"/>
            <a:ext cx="4541838" cy="5486400"/>
          </a:xfrm>
          <a:prstGeom prst="rect">
            <a:avLst/>
          </a:prstGeom>
          <a:noFill/>
        </p:spPr>
      </p:pic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2971800" y="457200"/>
            <a:ext cx="312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Collagen Injection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yperkeratosi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5250" y="838200"/>
            <a:ext cx="4035425" cy="5715000"/>
          </a:xfrm>
          <a:prstGeom prst="rect">
            <a:avLst/>
          </a:prstGeom>
          <a:noFill/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3200400" y="381000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Hyperkeratosis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yperkeratosi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914400"/>
            <a:ext cx="5457825" cy="5486400"/>
          </a:xfrm>
          <a:prstGeom prst="rect">
            <a:avLst/>
          </a:prstGeom>
          <a:noFill/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2667000" y="457200"/>
            <a:ext cx="358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Hyperkeratosis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parakeratosi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84250"/>
            <a:ext cx="7772400" cy="4986338"/>
          </a:xfrm>
          <a:prstGeom prst="rect">
            <a:avLst/>
          </a:prstGeom>
          <a:noFill/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2209800" y="533400"/>
            <a:ext cx="441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Parakeratosis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parakeratosi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73138"/>
            <a:ext cx="6781800" cy="4857750"/>
          </a:xfrm>
          <a:prstGeom prst="rect">
            <a:avLst/>
          </a:prstGeom>
          <a:noFill/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2514600" y="533400"/>
            <a:ext cx="3657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Parakeratosis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886200" y="3429000"/>
            <a:ext cx="31242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Intraepidermal edema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4419600" y="2895600"/>
            <a:ext cx="762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acanthosi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33388"/>
            <a:ext cx="7467600" cy="5991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spinos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16000"/>
            <a:ext cx="7620000" cy="4826000"/>
          </a:xfrm>
          <a:prstGeom prst="rect">
            <a:avLst/>
          </a:prstGeom>
          <a:noFill/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2743200" y="609600"/>
            <a:ext cx="3886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Stratum Spinosum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acanthosis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855663"/>
            <a:ext cx="7086600" cy="4984750"/>
          </a:xfrm>
          <a:prstGeom prst="rect">
            <a:avLst/>
          </a:prstGeom>
          <a:noFill/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3733800" y="3505200"/>
            <a:ext cx="18288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Acanthosis</a:t>
            </a: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V="1">
            <a:off x="4495800" y="2895600"/>
            <a:ext cx="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acanthosi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609600"/>
            <a:ext cx="6553200" cy="5948363"/>
          </a:xfrm>
          <a:prstGeom prst="rect">
            <a:avLst/>
          </a:prstGeom>
          <a:noFill/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124200" y="2286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Acanthosis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epidermedem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19200"/>
            <a:ext cx="7391400" cy="5257800"/>
          </a:xfrm>
          <a:prstGeom prst="rect">
            <a:avLst/>
          </a:prstGeom>
          <a:noFill/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2362200" y="304800"/>
            <a:ext cx="320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Intraepidermal Edema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intraepidedem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731838"/>
            <a:ext cx="6553200" cy="5394325"/>
          </a:xfrm>
          <a:prstGeom prst="rect">
            <a:avLst/>
          </a:prstGeom>
          <a:noFill/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33400" y="1752600"/>
            <a:ext cx="17526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Intraepidermal edema</a:t>
            </a:r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>
            <a:off x="2286000" y="2057400"/>
            <a:ext cx="990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exzem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893763"/>
            <a:ext cx="7162800" cy="4965700"/>
          </a:xfrm>
          <a:prstGeom prst="rect">
            <a:avLst/>
          </a:prstGeom>
          <a:noFill/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971800" y="381000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Eczema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psoriasi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66725"/>
            <a:ext cx="6553200" cy="5924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psoriasi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990600"/>
            <a:ext cx="5819775" cy="5648325"/>
          </a:xfrm>
          <a:prstGeom prst="rect">
            <a:avLst/>
          </a:prstGeom>
          <a:noFill/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667000" y="381000"/>
            <a:ext cx="350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Psoriasis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basalcellcarcino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70000"/>
            <a:ext cx="6400800" cy="4316413"/>
          </a:xfrm>
          <a:prstGeom prst="rect">
            <a:avLst/>
          </a:prstGeom>
          <a:noFill/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2971800" y="685800"/>
            <a:ext cx="320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Basal cell Carcinoma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basalcellcarcinom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457200"/>
            <a:ext cx="3932238" cy="6043613"/>
          </a:xfrm>
          <a:prstGeom prst="rect">
            <a:avLst/>
          </a:prstGeom>
          <a:noFill/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5867400" y="2590800"/>
            <a:ext cx="274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Basal Cell Carcinoma</a:t>
            </a:r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 flipH="1">
            <a:off x="4191000" y="2819400"/>
            <a:ext cx="17526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squamouscellcarcino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371600"/>
            <a:ext cx="5676900" cy="4914900"/>
          </a:xfrm>
          <a:prstGeom prst="rect">
            <a:avLst/>
          </a:prstGeom>
          <a:noFill/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667000" y="685800"/>
            <a:ext cx="350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Squamous Cell Carcinoma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stratsquamou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00" y="908050"/>
            <a:ext cx="8255000" cy="5041900"/>
          </a:xfrm>
          <a:prstGeom prst="rect">
            <a:avLst/>
          </a:prstGeom>
          <a:noFill/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2667000" y="457200"/>
            <a:ext cx="320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Thick Skin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914400" y="5867400"/>
            <a:ext cx="76962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C= stratum corneum, G= stratum granulosum, S= stratum spinosum, </a:t>
            </a:r>
          </a:p>
          <a:p>
            <a:pPr>
              <a:spcBef>
                <a:spcPct val="50000"/>
              </a:spcBef>
            </a:pPr>
            <a:r>
              <a:rPr lang="en-US"/>
              <a:t>B= stratum basale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keratinpath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62000"/>
            <a:ext cx="8458200" cy="5286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6" name="Picture 6" descr="5908739-l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8050" y="762000"/>
            <a:ext cx="5053013" cy="5867400"/>
          </a:xfrm>
          <a:prstGeom prst="rect">
            <a:avLst/>
          </a:prstGeom>
          <a:noFill/>
        </p:spPr>
      </p:pic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2438400" y="304800"/>
            <a:ext cx="327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Last image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stratsquamou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00" y="1409700"/>
            <a:ext cx="8255000" cy="4038600"/>
          </a:xfrm>
          <a:prstGeom prst="rect">
            <a:avLst/>
          </a:prstGeom>
          <a:noFill/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2514600" y="685800"/>
            <a:ext cx="358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Thin Skin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melanocytediagr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04800"/>
            <a:ext cx="6086475" cy="6553200"/>
          </a:xfrm>
          <a:prstGeom prst="rect">
            <a:avLst/>
          </a:prstGeom>
          <a:noFill/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7010400" y="31242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Melanocyte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melanocyt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504825"/>
            <a:ext cx="6096000" cy="5997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230</Words>
  <Application>Microsoft Office PowerPoint</Application>
  <PresentationFormat>On-screen Show (4:3)</PresentationFormat>
  <Paragraphs>69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Arial</vt:lpstr>
      <vt:lpstr>Default Design</vt:lpstr>
      <vt:lpstr>Integument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Integument</dc:title>
  <dc:creator>Ressetar</dc:creator>
  <cp:lastModifiedBy>MVERDI</cp:lastModifiedBy>
  <cp:revision>5</cp:revision>
  <dcterms:created xsi:type="dcterms:W3CDTF">2008-01-21T05:01:52Z</dcterms:created>
  <dcterms:modified xsi:type="dcterms:W3CDTF">2011-10-10T03:26:09Z</dcterms:modified>
</cp:coreProperties>
</file>