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57" r:id="rId10"/>
    <p:sldId id="258" r:id="rId11"/>
    <p:sldId id="259" r:id="rId12"/>
    <p:sldId id="272" r:id="rId13"/>
    <p:sldId id="273" r:id="rId14"/>
    <p:sldId id="274" r:id="rId15"/>
    <p:sldId id="275" r:id="rId16"/>
    <p:sldId id="260" r:id="rId17"/>
    <p:sldId id="261" r:id="rId18"/>
    <p:sldId id="262" r:id="rId19"/>
    <p:sldId id="263" r:id="rId20"/>
    <p:sldId id="26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984F-BACE-43A5-9572-CDDD05A65896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1C74-A320-4910-BF13-34CCAC9DC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984F-BACE-43A5-9572-CDDD05A65896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1C74-A320-4910-BF13-34CCAC9DC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984F-BACE-43A5-9572-CDDD05A65896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1C74-A320-4910-BF13-34CCAC9DC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984F-BACE-43A5-9572-CDDD05A65896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1C74-A320-4910-BF13-34CCAC9DC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984F-BACE-43A5-9572-CDDD05A65896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1C74-A320-4910-BF13-34CCAC9DC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984F-BACE-43A5-9572-CDDD05A65896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1C74-A320-4910-BF13-34CCAC9DC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984F-BACE-43A5-9572-CDDD05A65896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1C74-A320-4910-BF13-34CCAC9DC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984F-BACE-43A5-9572-CDDD05A65896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1C74-A320-4910-BF13-34CCAC9DC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984F-BACE-43A5-9572-CDDD05A65896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1C74-A320-4910-BF13-34CCAC9DC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984F-BACE-43A5-9572-CDDD05A65896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1C74-A320-4910-BF13-34CCAC9DC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984F-BACE-43A5-9572-CDDD05A65896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1C74-A320-4910-BF13-34CCAC9DC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E984F-BACE-43A5-9572-CDDD05A65896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41C74-A320-4910-BF13-34CCAC9DC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m/url?sa=i&amp;rct=j&amp;q=nerve+cell&amp;source=images&amp;cd=&amp;cad=rja&amp;docid=4Srny8uTi0xHPM&amp;tbnid=OG45n107KLB1eM:&amp;ved=0CAUQjRw&amp;url=http://en.wikipedia.org/wiki/Neuron&amp;ei=v_A5UaW5KY3W0gGe6oDgDA&amp;bvm=bv.43287494,d.dmQ&amp;psig=AFQjCNHtI7nJf5hVro2JL-kNmNFMWvBagw&amp;ust=136283807840721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m/url?sa=i&amp;rct=j&amp;q=nerve+cell&amp;source=images&amp;cd=&amp;cad=rja&amp;docid=4Srny8uTi0xHPM&amp;tbnid=OG45n107KLB1eM:&amp;ved=0CAUQjRw&amp;url=http://en.wikipedia.org/wiki/Neuron&amp;ei=v_A5UaW5KY3W0gGe6oDgDA&amp;bvm=bv.43287494,d.dmQ&amp;psig=AFQjCNHtI7nJf5hVro2JL-kNmNFMWvBagw&amp;ust=136283807840721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m/url?sa=i&amp;rct=j&amp;q=nerve+cell&amp;source=images&amp;cd=&amp;cad=rja&amp;docid=4Srny8uTi0xHPM&amp;tbnid=OG45n107KLB1eM:&amp;ved=0CAUQjRw&amp;url=http://en.wikipedia.org/wiki/Neuron&amp;ei=v_A5UaW5KY3W0gGe6oDgDA&amp;bvm=bv.43287494,d.dmQ&amp;psig=AFQjCNHtI7nJf5hVro2JL-kNmNFMWvBagw&amp;ust=136283807840721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m/url?sa=i&amp;rct=j&amp;q=nerve+cell&amp;source=images&amp;cd=&amp;cad=rja&amp;docid=4Srny8uTi0xHPM&amp;tbnid=OG45n107KLB1eM:&amp;ved=0CAUQjRw&amp;url=http://en.wikipedia.org/wiki/Neuron&amp;ei=v_A5UaW5KY3W0gGe6oDgDA&amp;bvm=bv.43287494,d.dmQ&amp;psig=AFQjCNHtI7nJf5hVro2JL-kNmNFMWvBagw&amp;ust=1362838078407213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hyperlink" Target="http://www.google.com/url?sa=i&amp;rct=j&amp;q=&amp;esrc=s&amp;frm=1&amp;source=images&amp;cd=&amp;cad=rja&amp;uact=8&amp;docid=5vSrw4Ivx_AJ6M&amp;tbnid=c_XCGyvbnHYHQM:&amp;ved=0CAUQjRw&amp;url=http://www.rudyard.org/blank-eye-diagram/&amp;ei=9rRsU-zXKMKvyASD5oLYDg&amp;bvm=bv.66330100,d.aWw&amp;psig=AFQjCNG6Qejv_l3xv9mkCQpHJxuEd3ywlA&amp;ust=1399719532499183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hyperlink" Target="http://www.google.com/url?sa=i&amp;rct=j&amp;q=&amp;esrc=s&amp;frm=1&amp;source=images&amp;cd=&amp;cad=rja&amp;uact=8&amp;docid=5vSrw4Ivx_AJ6M&amp;tbnid=c_XCGyvbnHYHQM:&amp;ved=0CAUQjRw&amp;url=http://www.rudyard.org/blank-eye-diagram/&amp;ei=9rRsU-zXKMKvyASD5oLYDg&amp;bvm=bv.66330100,d.aWw&amp;psig=AFQjCNG6Qejv_l3xv9mkCQpHJxuEd3ywlA&amp;ust=139971953249918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hyperlink" Target="http://www.google.com/url?sa=i&amp;rct=j&amp;q=&amp;esrc=s&amp;frm=1&amp;source=images&amp;cd=&amp;cad=rja&amp;uact=8&amp;docid=5vSrw4Ivx_AJ6M&amp;tbnid=c_XCGyvbnHYHQM:&amp;ved=0CAUQjRw&amp;url=http://www.rudyard.org/blank-eye-diagram/&amp;ei=9rRsU-zXKMKvyASD5oLYDg&amp;bvm=bv.66330100,d.aWw&amp;psig=AFQjCNG6Qejv_l3xv9mkCQpHJxuEd3ywlA&amp;ust=1399719532499183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hyperlink" Target="http://www.google.com/url?sa=i&amp;rct=j&amp;q=&amp;esrc=s&amp;frm=1&amp;source=images&amp;cd=&amp;cad=rja&amp;uact=8&amp;docid=5vSrw4Ivx_AJ6M&amp;tbnid=c_XCGyvbnHYHQM:&amp;ved=0CAUQjRw&amp;url=http://www.rudyard.org/blank-eye-diagram/&amp;ei=9rRsU-zXKMKvyASD5oLYDg&amp;bvm=bv.66330100,d.aWw&amp;psig=AFQjCNG6Qejv_l3xv9mkCQpHJxuEd3ywlA&amp;ust=1399719532499183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hyperlink" Target="http://www.google.com/url?sa=i&amp;rct=j&amp;q=&amp;esrc=s&amp;frm=1&amp;source=images&amp;cd=&amp;cad=rja&amp;uact=8&amp;docid=5vSrw4Ivx_AJ6M&amp;tbnid=c_XCGyvbnHYHQM:&amp;ved=0CAUQjRw&amp;url=http://www.rudyard.org/blank-eye-diagram/&amp;ei=9rRsU-zXKMKvyASD5oLYDg&amp;bvm=bv.66330100,d.aWw&amp;psig=AFQjCNG6Qejv_l3xv9mkCQpHJxuEd3ywlA&amp;ust=1399719532499183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Ischial</a:t>
            </a:r>
            <a:r>
              <a:rPr lang="en-US" dirty="0" smtClean="0"/>
              <a:t> </a:t>
            </a:r>
            <a:r>
              <a:rPr lang="en-US" dirty="0" err="1" smtClean="0"/>
              <a:t>Tuberosity</a:t>
            </a:r>
            <a:endParaRPr lang="en-US" dirty="0" smtClean="0"/>
          </a:p>
          <a:p>
            <a:r>
              <a:rPr lang="en-US" dirty="0" err="1" smtClean="0"/>
              <a:t>Illiac</a:t>
            </a:r>
            <a:r>
              <a:rPr lang="en-US" dirty="0" smtClean="0"/>
              <a:t> Crest</a:t>
            </a:r>
          </a:p>
          <a:p>
            <a:r>
              <a:rPr lang="en-US" dirty="0" smtClean="0"/>
              <a:t>Pubic Bone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Pubic </a:t>
            </a:r>
            <a:r>
              <a:rPr lang="en-US" dirty="0" err="1" smtClean="0"/>
              <a:t>Symphisis</a:t>
            </a:r>
            <a:endParaRPr lang="en-US" dirty="0" smtClean="0"/>
          </a:p>
          <a:p>
            <a:r>
              <a:rPr lang="en-US" dirty="0" smtClean="0"/>
              <a:t>Female Hip</a:t>
            </a:r>
          </a:p>
          <a:p>
            <a:r>
              <a:rPr lang="en-US" dirty="0" smtClean="0"/>
              <a:t>Sciatic Notch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Now some nerve questions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thumb/b/bc/Neuron_Hand-tuned.svg/400px-Neuron_Hand-tuned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8204788" cy="4410076"/>
          </a:xfrm>
          <a:prstGeom prst="rect">
            <a:avLst/>
          </a:prstGeom>
          <a:noFill/>
        </p:spPr>
      </p:pic>
      <p:sp>
        <p:nvSpPr>
          <p:cNvPr id="5" name="Curved Down Arrow 4"/>
          <p:cNvSpPr/>
          <p:nvPr/>
        </p:nvSpPr>
        <p:spPr>
          <a:xfrm rot="20305838" flipH="1">
            <a:off x="1295400" y="1905000"/>
            <a:ext cx="4572000" cy="533400"/>
          </a:xfrm>
          <a:prstGeom prst="curvedDownArrow">
            <a:avLst/>
          </a:prstGeom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thumb/b/bc/Neuron_Hand-tuned.svg/400px-Neuron_Hand-tuned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996" y="1676400"/>
            <a:ext cx="8204788" cy="4410076"/>
          </a:xfrm>
          <a:prstGeom prst="rect">
            <a:avLst/>
          </a:prstGeom>
          <a:noFill/>
        </p:spPr>
      </p:pic>
      <p:sp>
        <p:nvSpPr>
          <p:cNvPr id="5" name="Down Arrow 4"/>
          <p:cNvSpPr/>
          <p:nvPr/>
        </p:nvSpPr>
        <p:spPr>
          <a:xfrm>
            <a:off x="7239000" y="762000"/>
            <a:ext cx="381000" cy="28194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thumb/b/bc/Neuron_Hand-tuned.svg/400px-Neuron_Hand-tuned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996" y="1676400"/>
            <a:ext cx="8204788" cy="4410076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429000" y="27432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628900" y="3390900"/>
            <a:ext cx="14478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5295900" y="28575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thumb/b/bc/Neuron_Hand-tuned.svg/400px-Neuron_Hand-tuned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996" y="1676400"/>
            <a:ext cx="8204788" cy="4410076"/>
          </a:xfrm>
          <a:prstGeom prst="rect">
            <a:avLst/>
          </a:prstGeom>
          <a:noFill/>
        </p:spPr>
      </p:pic>
      <p:sp>
        <p:nvSpPr>
          <p:cNvPr id="5" name="Down Arrow 4"/>
          <p:cNvSpPr/>
          <p:nvPr/>
        </p:nvSpPr>
        <p:spPr>
          <a:xfrm>
            <a:off x="1676400" y="609600"/>
            <a:ext cx="838200" cy="3581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Ischial</a:t>
            </a:r>
            <a:r>
              <a:rPr lang="en-US" dirty="0" smtClean="0"/>
              <a:t> Spine</a:t>
            </a:r>
          </a:p>
          <a:p>
            <a:r>
              <a:rPr lang="en-US" dirty="0" smtClean="0"/>
              <a:t>Head of the femur</a:t>
            </a:r>
          </a:p>
          <a:p>
            <a:r>
              <a:rPr lang="en-US" dirty="0" err="1" smtClean="0"/>
              <a:t>Obturator</a:t>
            </a:r>
            <a:r>
              <a:rPr lang="en-US" dirty="0" smtClean="0"/>
              <a:t> Foramen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Troponin</a:t>
            </a:r>
            <a:endParaRPr lang="en-US" dirty="0" smtClean="0"/>
          </a:p>
          <a:p>
            <a:r>
              <a:rPr lang="en-US" dirty="0" smtClean="0"/>
              <a:t>Myosin</a:t>
            </a:r>
          </a:p>
          <a:p>
            <a:r>
              <a:rPr lang="en-US" dirty="0" smtClean="0"/>
              <a:t>A Band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Actin</a:t>
            </a:r>
            <a:endParaRPr lang="en-US" dirty="0" smtClean="0"/>
          </a:p>
          <a:p>
            <a:r>
              <a:rPr lang="en-US" dirty="0" err="1" smtClean="0"/>
              <a:t>Troponin</a:t>
            </a:r>
            <a:endParaRPr lang="en-US" dirty="0" smtClean="0"/>
          </a:p>
          <a:p>
            <a:r>
              <a:rPr lang="en-US" dirty="0" err="1" smtClean="0"/>
              <a:t>Sarcoplasmic</a:t>
            </a:r>
            <a:r>
              <a:rPr lang="en-US" dirty="0" smtClean="0"/>
              <a:t> Reticulum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Calcium</a:t>
            </a:r>
          </a:p>
          <a:p>
            <a:r>
              <a:rPr lang="en-US" dirty="0" smtClean="0"/>
              <a:t>POWER STROKE</a:t>
            </a:r>
          </a:p>
          <a:p>
            <a:r>
              <a:rPr lang="en-US" dirty="0" err="1" smtClean="0"/>
              <a:t>Tropomyosin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dirty="0" smtClean="0"/>
              <a:t>What does calcium attach to?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Troponin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Tropomyosin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Actin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Myosin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1026" name="Chart" r:id="rId5" imgW="4572034" imgH="5143584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ATP</a:t>
            </a:r>
          </a:p>
          <a:p>
            <a:r>
              <a:rPr lang="en-US" dirty="0" smtClean="0"/>
              <a:t>I Band</a:t>
            </a:r>
          </a:p>
          <a:p>
            <a:r>
              <a:rPr lang="en-US" dirty="0" smtClean="0"/>
              <a:t>H Zone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Axon</a:t>
            </a:r>
          </a:p>
          <a:p>
            <a:r>
              <a:rPr lang="en-US" dirty="0" smtClean="0"/>
              <a:t>Sodium ions</a:t>
            </a:r>
          </a:p>
          <a:p>
            <a:r>
              <a:rPr lang="en-US" dirty="0" smtClean="0"/>
              <a:t>Neuron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Voltage gated channel</a:t>
            </a:r>
          </a:p>
          <a:p>
            <a:r>
              <a:rPr lang="en-US" dirty="0" smtClean="0"/>
              <a:t>Action potential </a:t>
            </a:r>
          </a:p>
          <a:p>
            <a:r>
              <a:rPr lang="en-US" dirty="0" smtClean="0"/>
              <a:t>Depolarization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Leakage channel</a:t>
            </a:r>
          </a:p>
          <a:p>
            <a:r>
              <a:rPr lang="en-US" dirty="0" smtClean="0"/>
              <a:t>Resting membrane potential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</a:t>
            </a:r>
          </a:p>
          <a:p>
            <a:r>
              <a:rPr lang="en-US" dirty="0" smtClean="0"/>
              <a:t>The femur</a:t>
            </a:r>
          </a:p>
          <a:p>
            <a:r>
              <a:rPr lang="en-US" dirty="0" err="1" smtClean="0"/>
              <a:t>hyperpolarization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Oligodendrocytes</a:t>
            </a:r>
            <a:endParaRPr lang="en-US" dirty="0" smtClean="0"/>
          </a:p>
          <a:p>
            <a:r>
              <a:rPr lang="en-US" dirty="0" smtClean="0"/>
              <a:t>Parasympathetic nervous system</a:t>
            </a:r>
          </a:p>
          <a:p>
            <a:r>
              <a:rPr lang="en-US" dirty="0" smtClean="0"/>
              <a:t>Efferent nervous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Pns</a:t>
            </a:r>
            <a:endParaRPr lang="en-US" dirty="0" smtClean="0"/>
          </a:p>
          <a:p>
            <a:r>
              <a:rPr lang="en-US" dirty="0" err="1" smtClean="0"/>
              <a:t>Astrocytes</a:t>
            </a:r>
            <a:endParaRPr lang="en-US" dirty="0" smtClean="0"/>
          </a:p>
          <a:p>
            <a:r>
              <a:rPr lang="en-US" dirty="0" err="1" smtClean="0"/>
              <a:t>Microglial</a:t>
            </a:r>
            <a:r>
              <a:rPr lang="en-US" dirty="0" smtClean="0"/>
              <a:t> cells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Skeletal Muscle Anatomy: </a:t>
            </a:r>
            <a:br>
              <a:rPr lang="en-US" sz="1900" smtClean="0"/>
            </a:br>
            <a:r>
              <a:rPr lang="en-US" smtClean="0"/>
              <a:t>$100 Question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6461" y="1295871"/>
            <a:ext cx="7896225" cy="5226050"/>
          </a:xfrm>
        </p:spPr>
        <p:txBody>
          <a:bodyPr/>
          <a:lstStyle/>
          <a:p>
            <a:pPr marL="0" indent="0" eaLnBrk="1" hangingPunct="1"/>
            <a:endParaRPr lang="en-US" dirty="0" smtClean="0"/>
          </a:p>
        </p:txBody>
      </p:sp>
      <p:sp>
        <p:nvSpPr>
          <p:cNvPr id="4100" name="Rectangl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4101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ANSWER</a:t>
            </a:r>
          </a:p>
        </p:txBody>
      </p:sp>
      <p:pic>
        <p:nvPicPr>
          <p:cNvPr id="53250" name="Picture 2" descr="http://www.rudyard.org/wp-content/uploads/2013/09/blank-eye-diagram-300x228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56360"/>
            <a:ext cx="6192982" cy="4706668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 bwMode="auto">
          <a:xfrm rot="10800000" flipV="1">
            <a:off x="5237019" y="1828799"/>
            <a:ext cx="2757055" cy="2258291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4099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Skeletal Muscle Anatomy: </a:t>
            </a:r>
            <a:br>
              <a:rPr lang="en-US" sz="1900" smtClean="0"/>
            </a:br>
            <a:r>
              <a:rPr lang="en-US" smtClean="0"/>
              <a:t>$100 Answer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What is the cornea?</a:t>
            </a:r>
          </a:p>
        </p:txBody>
      </p:sp>
      <p:sp>
        <p:nvSpPr>
          <p:cNvPr id="5124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Skeletal Muscle Anatomy: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Question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  </a:t>
            </a:r>
          </a:p>
        </p:txBody>
      </p:sp>
      <p:sp>
        <p:nvSpPr>
          <p:cNvPr id="614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614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ANSWER</a:t>
            </a:r>
          </a:p>
        </p:txBody>
      </p:sp>
      <p:pic>
        <p:nvPicPr>
          <p:cNvPr id="6" name="Picture 2" descr="http://www.rudyard.org/wp-content/uploads/2013/09/blank-eye-diagram-300x228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56360"/>
            <a:ext cx="6192982" cy="4706668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 bwMode="auto">
          <a:xfrm rot="5400000">
            <a:off x="762001" y="2175167"/>
            <a:ext cx="2743199" cy="748144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6147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blocks myosin from binding to </a:t>
            </a:r>
            <a:r>
              <a:rPr lang="en-US" dirty="0" err="1" smtClean="0"/>
              <a:t>actin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Troponin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Tropomyosin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Actin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Myosin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2050" name="Chart" r:id="rId5" imgW="4572034" imgH="5143584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Skeletal Muscle Anatomy: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Answer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What is the optic Disc/ Optic Nerve / Blind Spot?</a:t>
            </a:r>
          </a:p>
        </p:txBody>
      </p:sp>
      <p:sp>
        <p:nvSpPr>
          <p:cNvPr id="717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7171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1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Skeletal Muscle Anatomy: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$300 Question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endParaRPr lang="en-US" dirty="0" smtClean="0"/>
          </a:p>
        </p:txBody>
      </p:sp>
      <p:sp>
        <p:nvSpPr>
          <p:cNvPr id="819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819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ANSWER</a:t>
            </a:r>
          </a:p>
        </p:txBody>
      </p:sp>
      <p:pic>
        <p:nvPicPr>
          <p:cNvPr id="6" name="Picture 2" descr="http://www.rudyard.org/wp-content/uploads/2013/09/blank-eye-diagram-300x228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56360"/>
            <a:ext cx="6192982" cy="4706668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 bwMode="auto">
          <a:xfrm rot="10800000" flipV="1">
            <a:off x="4336473" y="706581"/>
            <a:ext cx="2757055" cy="2258291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8195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81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Skeletal Muscle Anatomy: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$300 Answer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What is the Sclera?</a:t>
            </a:r>
          </a:p>
        </p:txBody>
      </p:sp>
      <p:sp>
        <p:nvSpPr>
          <p:cNvPr id="922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9219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Skeletal Muscle Anatomy: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Question</a:t>
            </a:r>
          </a:p>
        </p:txBody>
      </p:sp>
      <p:sp>
        <p:nvSpPr>
          <p:cNvPr id="102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1024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ANSWER</a:t>
            </a:r>
          </a:p>
        </p:txBody>
      </p:sp>
      <p:pic>
        <p:nvPicPr>
          <p:cNvPr id="6" name="Picture 2" descr="http://www.rudyard.org/wp-content/uploads/2013/09/blank-eye-diagram-300x228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56360"/>
            <a:ext cx="6192982" cy="4706668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 bwMode="auto">
          <a:xfrm rot="10800000" flipV="1">
            <a:off x="4613565" y="1745671"/>
            <a:ext cx="2757055" cy="2258291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Skeletal Muscle Anatomy: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Answer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What is the iris?  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1126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11267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Skeletal Muscle Anatomy: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$500 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Responsible for the T wave.</a:t>
            </a:r>
          </a:p>
        </p:txBody>
      </p:sp>
      <p:sp>
        <p:nvSpPr>
          <p:cNvPr id="1229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1229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ANSWER</a:t>
            </a:r>
          </a:p>
        </p:txBody>
      </p:sp>
      <p:pic>
        <p:nvPicPr>
          <p:cNvPr id="6" name="Picture 2" descr="http://www.rudyard.org/wp-content/uploads/2013/09/blank-eye-diagram-300x228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56360"/>
            <a:ext cx="6192982" cy="4706668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 bwMode="auto">
          <a:xfrm rot="10800000" flipV="1">
            <a:off x="4779819" y="2119745"/>
            <a:ext cx="2757055" cy="2258291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 bwMode="auto">
          <a:xfrm rot="16200000" flipH="1">
            <a:off x="4502726" y="4433456"/>
            <a:ext cx="332513" cy="27708"/>
          </a:xfrm>
          <a:prstGeom prst="line">
            <a:avLst/>
          </a:prstGeom>
          <a:ln>
            <a:solidFill>
              <a:schemeClr val="tx1">
                <a:lumMod val="1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 flipV="1">
            <a:off x="4405748" y="4294911"/>
            <a:ext cx="471052" cy="13855"/>
          </a:xfrm>
          <a:prstGeom prst="line">
            <a:avLst/>
          </a:prstGeom>
          <a:ln>
            <a:solidFill>
              <a:schemeClr val="tx1">
                <a:lumMod val="1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 flipV="1">
            <a:off x="4419600" y="4585856"/>
            <a:ext cx="415636" cy="27708"/>
          </a:xfrm>
          <a:prstGeom prst="line">
            <a:avLst/>
          </a:prstGeom>
          <a:ln>
            <a:solidFill>
              <a:schemeClr val="tx1">
                <a:lumMod val="1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12291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Skeletal Muscle Anatomy: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$500 Answer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What is the pupil?  </a:t>
            </a:r>
          </a:p>
        </p:txBody>
      </p:sp>
      <p:sp>
        <p:nvSpPr>
          <p:cNvPr id="1331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13315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33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The Sliding Filament Theory: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$100 Question</a:t>
            </a:r>
          </a:p>
        </p:txBody>
      </p:sp>
      <p:sp>
        <p:nvSpPr>
          <p:cNvPr id="1434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1434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responsible for seeing clearly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The Sliding Filament Theory: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$100 Answer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What are cones?</a:t>
            </a:r>
          </a:p>
        </p:txBody>
      </p:sp>
      <p:sp>
        <p:nvSpPr>
          <p:cNvPr id="1536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15363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The Sliding Filament Theory: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Question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Your peripheral vision relies on this type of </a:t>
            </a:r>
            <a:r>
              <a:rPr lang="en-US" dirty="0" err="1" smtClean="0"/>
              <a:t>phtooreceptor</a:t>
            </a:r>
            <a:endParaRPr lang="en-US" dirty="0" smtClean="0"/>
          </a:p>
        </p:txBody>
      </p:sp>
      <p:sp>
        <p:nvSpPr>
          <p:cNvPr id="1638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1638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16387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63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step is after the cross bridge is broken?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Myosin’s head goes down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Myosin heads elevate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Myosin Heads break off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POWER STROKE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3074" name="Chart" r:id="rId5" imgW="4572034" imgH="5143584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The Sliding Filament Theory: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Answer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What are rods?  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1741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17411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74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</a:t>
            </a:r>
            <a:br>
              <a:rPr lang="en-US" sz="1900" dirty="0" smtClean="0"/>
            </a:br>
            <a:r>
              <a:rPr lang="en-US" dirty="0" smtClean="0"/>
              <a:t>$100 Question</a:t>
            </a:r>
          </a:p>
        </p:txBody>
      </p:sp>
      <p:sp>
        <p:nvSpPr>
          <p:cNvPr id="4100" name="Rectangl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4101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Parts of the female duct system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6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General: </a:t>
            </a:r>
            <a:br>
              <a:rPr lang="en-US" sz="1900" dirty="0" smtClean="0"/>
            </a:br>
            <a:r>
              <a:rPr lang="en-US" dirty="0" smtClean="0"/>
              <a:t>$100 Answer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dirty="0" smtClean="0"/>
              <a:t>What is the vagina, uterus, and fallopian tube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5124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Question</a:t>
            </a:r>
          </a:p>
        </p:txBody>
      </p:sp>
      <p:sp>
        <p:nvSpPr>
          <p:cNvPr id="614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614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follicle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6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Answer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000" dirty="0" smtClean="0"/>
              <a:t>What is the egg and the cells that surround it?</a:t>
            </a:r>
            <a:endParaRPr lang="en-US" sz="5000" baseline="-25000" dirty="0" smtClean="0"/>
          </a:p>
        </p:txBody>
      </p:sp>
      <p:sp>
        <p:nvSpPr>
          <p:cNvPr id="717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  <p:bldLst>
      <p:bldP spid="7171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1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Question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9148" y="1304925"/>
            <a:ext cx="7896225" cy="5226050"/>
          </a:xfrm>
        </p:spPr>
        <p:txBody>
          <a:bodyPr/>
          <a:lstStyle/>
          <a:p>
            <a:pPr marL="0" indent="0" eaLnBrk="1" hangingPunct="1"/>
            <a:r>
              <a:rPr lang="en-US" sz="5000" dirty="0" err="1" smtClean="0"/>
              <a:t>Gonatotropins</a:t>
            </a:r>
            <a:r>
              <a:rPr lang="en-US" sz="5000" dirty="0" smtClean="0"/>
              <a:t> </a:t>
            </a:r>
          </a:p>
        </p:txBody>
      </p:sp>
      <p:sp>
        <p:nvSpPr>
          <p:cNvPr id="819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819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Answer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000" dirty="0" smtClean="0"/>
              <a:t>What is LH </a:t>
            </a:r>
            <a:r>
              <a:rPr lang="en-US" sz="5000" dirty="0" err="1" smtClean="0"/>
              <a:t>hCG</a:t>
            </a:r>
            <a:r>
              <a:rPr lang="en-US" sz="5000" dirty="0" smtClean="0"/>
              <a:t> and FSH?</a:t>
            </a:r>
          </a:p>
        </p:txBody>
      </p:sp>
      <p:sp>
        <p:nvSpPr>
          <p:cNvPr id="922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Question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The type of tissue that makes up the inside of the uterus</a:t>
            </a:r>
          </a:p>
        </p:txBody>
      </p:sp>
      <p:sp>
        <p:nvSpPr>
          <p:cNvPr id="102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1024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Answer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400" dirty="0" smtClean="0"/>
              <a:t>What is the </a:t>
            </a:r>
            <a:r>
              <a:rPr lang="en-US" sz="4400" dirty="0" err="1" smtClean="0"/>
              <a:t>endometrium</a:t>
            </a:r>
            <a:r>
              <a:rPr lang="en-US" sz="4400" dirty="0" smtClean="0"/>
              <a:t>?</a:t>
            </a:r>
          </a:p>
        </p:txBody>
      </p:sp>
      <p:sp>
        <p:nvSpPr>
          <p:cNvPr id="1126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$500 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How sperm find the egg</a:t>
            </a:r>
          </a:p>
        </p:txBody>
      </p:sp>
      <p:sp>
        <p:nvSpPr>
          <p:cNvPr id="1229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1229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organelle stores calcium ions?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 Tubule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Sarcoplasmic</a:t>
            </a:r>
            <a:r>
              <a:rPr lang="en-US" dirty="0" smtClean="0"/>
              <a:t> Reticulum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Sarcolemma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Myofribril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Mitochondria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4098" name="Chart" r:id="rId5" imgW="4572034" imgH="5143584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err="1" smtClean="0"/>
              <a:t>intramembanous</a:t>
            </a:r>
            <a:r>
              <a:rPr lang="en-US" sz="1900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$500 Answer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dirty="0" smtClean="0"/>
              <a:t>What is swimming against the current</a:t>
            </a:r>
          </a:p>
        </p:txBody>
      </p:sp>
      <p:sp>
        <p:nvSpPr>
          <p:cNvPr id="1331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err="1" smtClean="0"/>
              <a:t>Intramembanous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$100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LH spike</a:t>
            </a:r>
          </a:p>
        </p:txBody>
      </p:sp>
      <p:sp>
        <p:nvSpPr>
          <p:cNvPr id="1434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1434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dirty="0" smtClean="0"/>
              <a:t>Anatomy is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 Great class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Greatest class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5122" name="Chart" r:id="rId5" imgW="4572034" imgH="5143584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think I will get a ____ on the quiz on Friday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C-</a:t>
            </a:r>
          </a:p>
          <a:p>
            <a:pPr marL="514350" indent="-514350">
              <a:buNone/>
            </a:pPr>
            <a:r>
              <a:rPr lang="en-US" dirty="0" smtClean="0"/>
              <a:t>Failure is not an option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6146" name="Chart" r:id="rId5" imgW="4572034" imgH="5143584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substance must bind to myosin heads in order for the heads to detach from the thin filaments?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ADP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Creatine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ATP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Calcium</a:t>
            </a:r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7170" name="Chart" r:id="rId5" imgW="4572034" imgH="5143584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Acetabulum</a:t>
            </a:r>
            <a:endParaRPr lang="en-US" dirty="0" smtClean="0"/>
          </a:p>
          <a:p>
            <a:r>
              <a:rPr lang="en-US" dirty="0" err="1" smtClean="0"/>
              <a:t>Ischium</a:t>
            </a:r>
            <a:endParaRPr lang="en-US" dirty="0" smtClean="0"/>
          </a:p>
          <a:p>
            <a:r>
              <a:rPr lang="en-US" dirty="0" smtClean="0"/>
              <a:t>Anterior Superior </a:t>
            </a:r>
            <a:r>
              <a:rPr lang="en-US" dirty="0" err="1" smtClean="0"/>
              <a:t>Illiac</a:t>
            </a:r>
            <a:r>
              <a:rPr lang="en-US" dirty="0" smtClean="0"/>
              <a:t> Spine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E00C1A5F909482E835CF006CDEF1AAB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EC59F70F60D494ABC815E62D0C9A458&lt;/guid&gt;&#10;            &lt;repollguid&gt;C8E381A381F74AABAD11397BC5F99B11&lt;/repollguid&gt;&#10;            &lt;sourceid&gt;AC47C98D211D46B7BACACC4BA401D26B&lt;/sourceid&gt;&#10;            &lt;questiontext&gt;What does calcium attach to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6EFA72A031946CC80AD628F0BE0E578&lt;/guid&gt;&#10;                    &lt;answertext&gt;Troponin&lt;/answertext&gt;&#10;                    &lt;valuetype&gt;1&lt;/valuetype&gt;&#10;                &lt;/answer&gt;&#10;                &lt;answer&gt;&#10;                    &lt;guid&gt;F7CE902BBFDC49E28A159F09C6656C55&lt;/guid&gt;&#10;                    &lt;answertext&gt;Tropomyosin&lt;/answertext&gt;&#10;                    &lt;valuetype&gt;-1&lt;/valuetype&gt;&#10;                &lt;/answer&gt;&#10;                &lt;answer&gt;&#10;                    &lt;guid&gt;88331DDC12A2434FA96D397F6FA21BF6&lt;/guid&gt;&#10;                    &lt;answertext&gt;Actin&lt;/answertext&gt;&#10;                    &lt;valuetype&gt;-1&lt;/valuetype&gt;&#10;                &lt;/answer&gt;&#10;                &lt;answer&gt;&#10;                    &lt;guid&gt;EEC1FEAFDDE64C4A89AB16F5D7D55A72&lt;/guid&gt;&#10;                    &lt;answertext&gt;Myosin&lt;/answertext&gt;&#10;                    &lt;valuetype&gt;-1&lt;/valuetype&gt;&#10;                &lt;/answer&gt;&#10;            &lt;/answers&gt;&#10;        &lt;/multichoice&gt;&#10;    &lt;/questions&gt;&#10;&lt;/questionlist&gt;"/>
  <p:tag name="RESULTS" val="What does calcium attach to?&#10;7[;]7[;]7[;]False[;]6[;]&#10;1.28571428571429[;]1[;]0.699854212223765[;]0.489795918367347&#10;6[;]1[;]Troponin1[;]Troponin[;]&#10;0[;]-1[;]Tropomyosin2[;]Tropomyosin[;]&#10;1[;]-1[;]Actin3[;]Actin[;]&#10;0[;]-1[;]Myosin4[;]Myosin[;]&#10;"/>
  <p:tag name="HASRESULTS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22C7DEC1BE54D668244ADF766BA00E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7B17F25DB8B4B5CB5BAC9F406B87ED4&lt;/guid&gt;&#10;            &lt;repollguid&gt;A52FC720602B4C42B0964592ADDF254D&lt;/repollguid&gt;&#10;            &lt;sourceid&gt;53A4BE90EAF8445BB30639F97D348483&lt;/sourceid&gt;&#10;            &lt;questiontext&gt;I think I will get a ____ on the quiz on Monday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E205A3B65FFF4584935CC2ED587BBA70&lt;/guid&gt;&#10;                    &lt;answertext&gt;A&lt;/answertext&gt;&#10;                    &lt;valuetype&gt;0&lt;/valuetype&gt;&#10;                &lt;/answer&gt;&#10;                &lt;answer&gt;&#10;                    &lt;guid&gt;156B11139D114CB986ABA51CA7DD87CC&lt;/guid&gt;&#10;                    &lt;answertext&gt;B&lt;/answertext&gt;&#10;                    &lt;valuetype&gt;0&lt;/valuetype&gt;&#10;                &lt;/answer&gt;&#10;                &lt;answer&gt;&#10;                    &lt;guid&gt;76E50C59243F46B9B2CD3DD1F37E2A88&lt;/guid&gt;&#10;                    &lt;answertext&gt;C&lt;/answertext&gt;&#10;                    &lt;valuetype&gt;0&lt;/valuetype&gt;&#10;                &lt;/answer&gt;&#10;                &lt;answer&gt;&#10;                    &lt;guid&gt;214EF9A570CB4158B0127909A29E08BA&lt;/guid&gt;&#10;                    &lt;answertext&gt;C-&lt;/answertext&gt;&#10;                    &lt;valuetype&gt;0&lt;/valuetype&gt;&#10;                &lt;/answer&gt;&#10;                &lt;answer&gt;&#10;                    &lt;guid&gt;EB902BF8DAAC4CB5BAD4A4B2D0635506&lt;/guid&gt;&#10;                    &lt;answertext&gt;Failure is not an option&lt;/answertext&gt;&#10;                    &lt;valuetype&gt;0&lt;/valuetype&gt;&#10;                &lt;/answer&gt;&#10;            &lt;/answers&gt;&#10;        &lt;/multichoice&gt;&#10;    &lt;/questions&gt;&#10;&lt;/questionlist&gt;"/>
  <p:tag name="RESULTS" val="I think I will get a ____ on the quiz on Monday&#10;10[;]11[;]10[;]False[;]0[;]&#10;2.1[;]1.5[;]1.22065556157337[;]1.49&#10;5[;]0[;]A1[;]A[;]&#10;1[;]0[;]B2[;]B[;]&#10;2[;]0[;]C3[;]C[;]&#10;2[;]0[;]C-4[;]C-[;]&#10;0[;]0[;]Failure is not an option5[;]Failure is not an option[;]&#10;"/>
  <p:tag name="HASRESULTS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3B1773B91284329A01BA8ADF7AB74F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DE3F09B4DAF46998C74A5E552CE5248&lt;/guid&gt;&#10;            &lt;repollguid&gt;AC1002E6C4F645C5AD2772C7F77AB57C&lt;/repollguid&gt;&#10;            &lt;sourceid&gt;E7F204B7D23042E885872BD079630B78&lt;/sourceid&gt;&#10;            &lt;questiontext&gt;What substance must bind to myosin heads in order for the heads to detach from the thin filament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7E8E5E9DE704711B256EE805BD0DC33&lt;/guid&gt;&#10;                    &lt;answertext&gt;Enter Answer Text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at blocks myosin from binding to actin?&#10;10[;]10[;]10[;]False[;]7[;]&#10;2[;]2[;]0.774596669241483[;]0.6&#10;2[;]-1[;]Troponin1[;]Troponin[;]&#10;7[;]1[;]Tropomyosin2[;]Tropomyosin[;]&#10;0[;]-1[;]Actin3[;]Actin[;]&#10;1[;]-1[;]Myosin4[;]Myosin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394D6CC02124605951FAFC35C15FD3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176B86579154F84B6FE07FAA6E7B833&lt;/guid&gt;&#10;            &lt;repollguid&gt;19667977ACFC4FEB8366F9B5D6DE3CB9&lt;/repollguid&gt;&#10;            &lt;sourceid&gt;A74498C5195E457691F13A858E1640FF&lt;/sourceid&gt;&#10;            &lt;questiontext&gt;What blocks myosin from binding to acti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6F6AB252DB34E62908F12B8EAC19408&lt;/guid&gt;&#10;                    &lt;answertext&gt;Troponin&lt;/answertext&gt;&#10;                    &lt;valuetype&gt;-1&lt;/valuetype&gt;&#10;                &lt;/answer&gt;&#10;                &lt;answer&gt;&#10;                    &lt;guid&gt;FA70C383AC8B4D3C92E0121470D126FD&lt;/guid&gt;&#10;                    &lt;answertext&gt;Tropomyosin&lt;/answertext&gt;&#10;                    &lt;valuetype&gt;1&lt;/valuetype&gt;&#10;                &lt;/answer&gt;&#10;                &lt;answer&gt;&#10;                    &lt;guid&gt;4A86E76114264D63BE658585C3223821&lt;/guid&gt;&#10;                    &lt;answertext&gt;Actin&lt;/answertext&gt;&#10;                    &lt;valuetype&gt;-1&lt;/valuetype&gt;&#10;                &lt;/answer&gt;&#10;                &lt;answer&gt;&#10;                    &lt;guid&gt;55D32FD79D624B5EBD0DC47C41422F34&lt;/guid&gt;&#10;                    &lt;answertext&gt;Myosi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at step is after the cross bridge is broken?&#10;10[;]10[;]10[;]False[;]0[;]&#10;3.4[;]4[;]1.01980390271856[;]1.04&#10;1[;]0[;]Myosin’s head goes down1[;]Myosin’s head goes down[;]&#10;1[;]0[;]Myosin heads elevate2[;]Myosin heads elevate[;]&#10;1[;]0[;]Myosin Heads break off3[;]Myosin Heads break off[;]&#10;7[;]0[;]POWER STROKE4[;]POWER STROKE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0CF216213214F789B17E809B35BF06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309669D174240E3940E50B2BC25ED4C&lt;/guid&gt;&#10;            &lt;repollguid&gt;EBEEA5344F66471D8DE76C1593026B02&lt;/repollguid&gt;&#10;            &lt;sourceid&gt;3FB0C95149A34F458F647A5B5C7E38C4&lt;/sourceid&gt;&#10;            &lt;questiontext&gt;What step is after the cross bridge is broke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68D77E8CA104806807FF0E26565ED94&lt;/guid&gt;&#10;                    &lt;answertext&gt;Myosin’s head goes down&lt;/answertext&gt;&#10;                    &lt;valuetype&gt;0&lt;/valuetype&gt;&#10;                &lt;/answer&gt;&#10;                &lt;answer&gt;&#10;                    &lt;guid&gt;175A25348AB04FE5875F40E857FCD9EC&lt;/guid&gt;&#10;                    &lt;answertext&gt;Myosin heads elevate&lt;/answertext&gt;&#10;                    &lt;valuetype&gt;0&lt;/valuetype&gt;&#10;                &lt;/answer&gt;&#10;                &lt;answer&gt;&#10;                    &lt;guid&gt;47D3052C529E4E04BC917740D20B7346&lt;/guid&gt;&#10;                    &lt;answertext&gt;Myosin Heads break off&lt;/answertext&gt;&#10;                    &lt;valuetype&gt;0&lt;/valuetype&gt;&#10;                &lt;/answer&gt;&#10;                &lt;answer&gt;&#10;                    &lt;guid&gt;29E71F2111824E50A79E2E26E52C84F0&lt;/guid&gt;&#10;                    &lt;answertext&gt;POWER STROKE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E0191ADF99D471487A85436E6D0646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F65D95DAC49446E88AB6AD11F52A70E&lt;/guid&gt;&#10;            &lt;repollguid&gt;61CBD58489174EE09B0988459C2C8EBA&lt;/repollguid&gt;&#10;            &lt;sourceid&gt;54E00E96C7794BF2ADB9AEACDF909285&lt;/sourceid&gt;&#10;            &lt;questiontext&gt;What organelle stores calcium ion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3718AB7FC814DC397DB67C17CEAC6C1&lt;/guid&gt;&#10;                    &lt;answertext&gt;T Tubule&lt;/answertext&gt;&#10;                    &lt;valuetype&gt;-1&lt;/valuetype&gt;&#10;                &lt;/answer&gt;&#10;                &lt;answer&gt;&#10;                    &lt;guid&gt;8115414BB2184F56ABCE10B9731000F6&lt;/guid&gt;&#10;                    &lt;answertext&gt;Sarcoplasmic Reticulum&lt;/answertext&gt;&#10;                    &lt;valuetype&gt;1&lt;/valuetype&gt;&#10;                &lt;/answer&gt;&#10;                &lt;answer&gt;&#10;                    &lt;guid&gt;F5C5FE08FE484325AC0F472C09A20C85&lt;/guid&gt;&#10;                    &lt;answertext&gt;Sarcolemma&lt;/answertext&gt;&#10;                    &lt;valuetype&gt;-1&lt;/valuetype&gt;&#10;                &lt;/answer&gt;&#10;                &lt;answer&gt;&#10;                    &lt;guid&gt;753CEF91157B430087E1E5A0846983C7&lt;/guid&gt;&#10;                    &lt;answertext&gt;Myofribril&lt;/answertext&gt;&#10;                    &lt;valuetype&gt;-1&lt;/valuetype&gt;&#10;                &lt;/answer&gt;&#10;                &lt;answer&gt;&#10;                    &lt;guid&gt;862D0D84701045BAB45A8A6100AA1298&lt;/guid&gt;&#10;                    &lt;answertext&gt;Mitochondria&lt;/answertext&gt;&#10;                    &lt;valuetype&gt;-1&lt;/valuetype&gt;&#10;                &lt;/answer&gt;&#10;            &lt;/answers&gt;&#10;        &lt;/multichoice&gt;&#10;    &lt;/questions&gt;&#10;&lt;/questionlist&gt;"/>
  <p:tag name="RESULTS" val="What organelle stores calcium ions?&#10;10[;]10[;]10[;]False[;]8[;]&#10;2.5[;]2[;]1.02469507659596[;]1.05&#10;0[;]-1[;]T Tubule1[;]T Tubule[;]&#10;8[;]1[;]Sarcoplasmic Reticulum2[;]Sarcoplasmic Reticulum[;]&#10;0[;]-1[;]Sarcolemma3[;]Sarcolemma[;]&#10;1[;]-1[;]Myofribril4[;]Myofribril[;]&#10;1[;]-1[;]Mitochondria5[;]Mitochondria[;]&#10;"/>
  <p:tag name="HASRESULTS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FBCF48320F104C4098E8128EA5D5BF8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D9799BBA997499EBC84690EDE150370&lt;/guid&gt;&#10;            &lt;repollguid&gt;4EF35E780DFB4AA49C476A09402104C7&lt;/repollguid&gt;&#10;            &lt;sourceid&gt;4B037FC0C3854B6788E1994645DFDBE6&lt;/sourceid&gt;&#10;            &lt;questiontext&gt;Anatomy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280A84515FA4910B74DBDD58AEAE3FA&lt;/guid&gt;&#10;                    &lt;answertext&gt;A Great class&lt;/answertext&gt;&#10;                    &lt;valuetype&gt;0&lt;/valuetype&gt;&#10;                &lt;/answer&gt;&#10;                &lt;answer&gt;&#10;                    &lt;guid&gt;1E1F89FAA61E4E1EBC283F85DB6E33F0&lt;/guid&gt;&#10;                    &lt;answertext&gt;The Greatest class&lt;/answertext&gt;&#10;                    &lt;valuetype&gt;0&lt;/valuetype&gt;&#10;                &lt;/answer&gt;&#10;            &lt;/answers&gt;&#10;        &lt;/multichoice&gt;&#10;    &lt;/questions&gt;&#10;&lt;/questionlist&gt;"/>
  <p:tag name="RESULTS" val="Anatomy is&#10;7[;]10[;]7[;]False[;]0[;]&#10;2[;]2[;]0[;]0&#10;0[;]0[;]A Great class1[;]A Great class[;]&#10;7[;]0[;]The Greatest class2[;]The Greatest class[;]&#10;"/>
  <p:tag name="HASRESULTS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485</Words>
  <Application>Microsoft Office PowerPoint</Application>
  <PresentationFormat>On-screen Show (4:3)</PresentationFormat>
  <Paragraphs>165</Paragraphs>
  <Slides>51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Chart</vt:lpstr>
      <vt:lpstr>Slide 1</vt:lpstr>
      <vt:lpstr>What does calcium attach to?</vt:lpstr>
      <vt:lpstr>What blocks myosin from binding to actin?</vt:lpstr>
      <vt:lpstr>What step is after the cross bridge is broken?</vt:lpstr>
      <vt:lpstr>What organelle stores calcium ions?</vt:lpstr>
      <vt:lpstr>Anatomy is</vt:lpstr>
      <vt:lpstr>I think I will get a ____ on the quiz on Friday</vt:lpstr>
      <vt:lpstr>What substance must bind to myosin heads in order for the heads to detach from the thin filaments?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Skeletal Muscle Anatomy:  $100 Question</vt:lpstr>
      <vt:lpstr>Skeletal Muscle Anatomy:  $100 Answer</vt:lpstr>
      <vt:lpstr>Skeletal Muscle Anatomy:  $200 Question</vt:lpstr>
      <vt:lpstr>Skeletal Muscle Anatomy:  $200 Answer</vt:lpstr>
      <vt:lpstr>Skeletal Muscle Anatomy:  $300 Question</vt:lpstr>
      <vt:lpstr>Skeletal Muscle Anatomy:  $300 Answer</vt:lpstr>
      <vt:lpstr>Skeletal Muscle Anatomy:  $400 Question</vt:lpstr>
      <vt:lpstr>Skeletal Muscle Anatomy:  $400 Answer</vt:lpstr>
      <vt:lpstr>Skeletal Muscle Anatomy:  $500 Question</vt:lpstr>
      <vt:lpstr>Skeletal Muscle Anatomy:  $500 Answer</vt:lpstr>
      <vt:lpstr>The Sliding Filament Theory:  $100 Question</vt:lpstr>
      <vt:lpstr>The Sliding Filament Theory:  $100 Answer</vt:lpstr>
      <vt:lpstr>The Sliding Filament Theory:  $200 Question</vt:lpstr>
      <vt:lpstr>The Sliding Filament Theory:  $200 Answer</vt:lpstr>
      <vt:lpstr>General :  $100 Question</vt:lpstr>
      <vt:lpstr>General:  $100 Answer</vt:lpstr>
      <vt:lpstr>General :   $200 Question</vt:lpstr>
      <vt:lpstr>General :  $200 Answer</vt:lpstr>
      <vt:lpstr>General: $300 Question</vt:lpstr>
      <vt:lpstr>General :  $300 Answer</vt:lpstr>
      <vt:lpstr>General :  $400 Question</vt:lpstr>
      <vt:lpstr>General :  $400 Answer</vt:lpstr>
      <vt:lpstr>General :  $500 Question</vt:lpstr>
      <vt:lpstr>intramembanous: $500 Answer</vt:lpstr>
      <vt:lpstr>Intramembanous $100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mfcsd</dc:creator>
  <cp:lastModifiedBy>mfcsd</cp:lastModifiedBy>
  <cp:revision>2</cp:revision>
  <dcterms:created xsi:type="dcterms:W3CDTF">2014-05-27T13:10:10Z</dcterms:created>
  <dcterms:modified xsi:type="dcterms:W3CDTF">2014-05-27T13:16:49Z</dcterms:modified>
</cp:coreProperties>
</file>