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267" r:id="rId3"/>
    <p:sldId id="261" r:id="rId4"/>
    <p:sldId id="276" r:id="rId5"/>
    <p:sldId id="289" r:id="rId6"/>
    <p:sldId id="342" r:id="rId7"/>
    <p:sldId id="284" r:id="rId8"/>
    <p:sldId id="292" r:id="rId9"/>
    <p:sldId id="258" r:id="rId10"/>
    <p:sldId id="300" r:id="rId11"/>
    <p:sldId id="256" r:id="rId12"/>
    <p:sldId id="265" r:id="rId13"/>
    <p:sldId id="272" r:id="rId14"/>
    <p:sldId id="257" r:id="rId15"/>
    <p:sldId id="259" r:id="rId16"/>
    <p:sldId id="287" r:id="rId17"/>
    <p:sldId id="262" r:id="rId18"/>
    <p:sldId id="264" r:id="rId19"/>
    <p:sldId id="266" r:id="rId20"/>
    <p:sldId id="260" r:id="rId21"/>
    <p:sldId id="269" r:id="rId22"/>
    <p:sldId id="268" r:id="rId23"/>
    <p:sldId id="271" r:id="rId24"/>
    <p:sldId id="270" r:id="rId25"/>
    <p:sldId id="263" r:id="rId26"/>
    <p:sldId id="273" r:id="rId27"/>
    <p:sldId id="275" r:id="rId28"/>
    <p:sldId id="277" r:id="rId29"/>
    <p:sldId id="278" r:id="rId30"/>
    <p:sldId id="282" r:id="rId31"/>
    <p:sldId id="279" r:id="rId32"/>
    <p:sldId id="280" r:id="rId33"/>
    <p:sldId id="281" r:id="rId34"/>
    <p:sldId id="283" r:id="rId35"/>
    <p:sldId id="285" r:id="rId36"/>
    <p:sldId id="286" r:id="rId37"/>
    <p:sldId id="288" r:id="rId38"/>
    <p:sldId id="290" r:id="rId39"/>
    <p:sldId id="291" r:id="rId40"/>
    <p:sldId id="293" r:id="rId41"/>
    <p:sldId id="295" r:id="rId42"/>
    <p:sldId id="297" r:id="rId43"/>
    <p:sldId id="296" r:id="rId44"/>
    <p:sldId id="305" r:id="rId45"/>
    <p:sldId id="299" r:id="rId46"/>
    <p:sldId id="298" r:id="rId47"/>
    <p:sldId id="301" r:id="rId48"/>
    <p:sldId id="294" r:id="rId49"/>
    <p:sldId id="302" r:id="rId50"/>
    <p:sldId id="303" r:id="rId51"/>
    <p:sldId id="304" r:id="rId52"/>
    <p:sldId id="306" r:id="rId53"/>
    <p:sldId id="314" r:id="rId54"/>
    <p:sldId id="309" r:id="rId55"/>
    <p:sldId id="321" r:id="rId56"/>
    <p:sldId id="319" r:id="rId57"/>
    <p:sldId id="308" r:id="rId58"/>
    <p:sldId id="310" r:id="rId59"/>
    <p:sldId id="317" r:id="rId60"/>
    <p:sldId id="311" r:id="rId61"/>
    <p:sldId id="312" r:id="rId62"/>
    <p:sldId id="313" r:id="rId63"/>
    <p:sldId id="323" r:id="rId64"/>
    <p:sldId id="307" r:id="rId65"/>
    <p:sldId id="315" r:id="rId66"/>
    <p:sldId id="316" r:id="rId67"/>
    <p:sldId id="318" r:id="rId68"/>
    <p:sldId id="320" r:id="rId69"/>
    <p:sldId id="322" r:id="rId70"/>
    <p:sldId id="324" r:id="rId71"/>
    <p:sldId id="325" r:id="rId72"/>
    <p:sldId id="332" r:id="rId73"/>
    <p:sldId id="326" r:id="rId74"/>
    <p:sldId id="343" r:id="rId75"/>
    <p:sldId id="345" r:id="rId76"/>
    <p:sldId id="328" r:id="rId77"/>
    <p:sldId id="329" r:id="rId78"/>
    <p:sldId id="330" r:id="rId79"/>
    <p:sldId id="331" r:id="rId80"/>
    <p:sldId id="341" r:id="rId81"/>
    <p:sldId id="334" r:id="rId82"/>
    <p:sldId id="333" r:id="rId83"/>
    <p:sldId id="344" r:id="rId84"/>
    <p:sldId id="335" r:id="rId85"/>
    <p:sldId id="339" r:id="rId86"/>
    <p:sldId id="327" r:id="rId87"/>
    <p:sldId id="336" r:id="rId88"/>
    <p:sldId id="337" r:id="rId89"/>
    <p:sldId id="340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2FBA-F35E-41D8-9EB7-1AE8DB662CE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B44-9FF5-4F20-A6B8-AE52CBD32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2FBA-F35E-41D8-9EB7-1AE8DB662CE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B44-9FF5-4F20-A6B8-AE52CBD32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2FBA-F35E-41D8-9EB7-1AE8DB662CE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B44-9FF5-4F20-A6B8-AE52CBD32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2FBA-F35E-41D8-9EB7-1AE8DB662CE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B44-9FF5-4F20-A6B8-AE52CBD32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2FBA-F35E-41D8-9EB7-1AE8DB662CE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B44-9FF5-4F20-A6B8-AE52CBD32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2FBA-F35E-41D8-9EB7-1AE8DB662CE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B44-9FF5-4F20-A6B8-AE52CBD32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2FBA-F35E-41D8-9EB7-1AE8DB662CE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B44-9FF5-4F20-A6B8-AE52CBD32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2FBA-F35E-41D8-9EB7-1AE8DB662CE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B44-9FF5-4F20-A6B8-AE52CBD32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2FBA-F35E-41D8-9EB7-1AE8DB662CE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B44-9FF5-4F20-A6B8-AE52CBD32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2FBA-F35E-41D8-9EB7-1AE8DB662CE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B44-9FF5-4F20-A6B8-AE52CBD32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2FBA-F35E-41D8-9EB7-1AE8DB662CE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B44-9FF5-4F20-A6B8-AE52CBD32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42FBA-F35E-41D8-9EB7-1AE8DB662CE9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68B44-9FF5-4F20-A6B8-AE52CBD32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3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674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io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6082" name="Picture 2" descr="C:\Users\Workstation\AppData\Local\Microsoft\Windows\Temporary Internet Files\Content.IE5\6FKZP1BK\MC9003836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1000"/>
            <a:ext cx="3200400" cy="499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57150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tu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8" name="Picture 4" descr="C:\Users\Workstation\AppData\Local\Microsoft\Windows\Temporary Internet Files\Content.IE5\DU0T34PC\MC9002321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"/>
            <a:ext cx="157928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Giovanni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42" name="Picture 2" descr="C:\Users\Workstation\AppData\Local\Microsoft\Windows\Temporary Internet Files\Content.IE5\DU0T34PC\MC9000566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"/>
            <a:ext cx="3810000" cy="4567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198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il</a:t>
            </a:r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cameriere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7410" name="Picture 2" descr="C:\Users\Workstation\AppData\Local\Microsoft\Windows\Temporary Internet Files\Content.IE5\PVQMZ5MI\MC9003558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"/>
            <a:ext cx="4495800" cy="521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9436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Marco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 descr="C:\Users\Workstation\AppData\Local\Microsoft\Windows\Temporary Internet Files\Content.IE5\6FKZP1BK\MC9000563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4267200" cy="447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198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noi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9" name="Picture 3" descr="C:\Users\Workstation\AppData\Local\Microsoft\Windows\Temporary Internet Files\Content.IE5\6FKZP1BK\MC9003835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638800" cy="4470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9436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tu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2770" name="Picture 2" descr="C:\Users\Workstation\AppData\Local\Microsoft\Windows\Temporary Internet Files\Content.IE5\134ITM1O\MC9004452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33400"/>
            <a:ext cx="4419600" cy="481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8674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io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70" name="Picture 2" descr="C:\Users\Workstation\AppData\Local\Microsoft\Windows\Temporary Internet Files\Content.IE5\6FKZP1BK\MC9004336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2895600" cy="4998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7150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Luigi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218" name="Picture 2" descr="C:\Users\Workstation\AppData\Local\Microsoft\Windows\Temporary Internet Files\Content.IE5\134ITM1O\MC9003579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838199"/>
            <a:ext cx="6096000" cy="4276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67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latin typeface="Batang" pitchFamily="18" charset="-127"/>
                <a:ea typeface="Batang" pitchFamily="18" charset="-127"/>
              </a:rPr>
              <a:t>io</a:t>
            </a:r>
            <a:r>
              <a:rPr lang="en-US" sz="6000" dirty="0" smtClean="0">
                <a:latin typeface="Batang" pitchFamily="18" charset="-127"/>
                <a:ea typeface="Batang" pitchFamily="18" charset="-127"/>
              </a:rPr>
              <a:t> e Francesca</a:t>
            </a:r>
            <a:endParaRPr lang="en-US" sz="60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266" name="Picture 2" descr="C:\Users\Workstation\AppData\Local\Microsoft\Windows\Temporary Internet Files\Content.IE5\6FKZP1BK\MC9002959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85800"/>
            <a:ext cx="3429000" cy="4839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198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Batang" pitchFamily="18" charset="-127"/>
                <a:ea typeface="Batang" pitchFamily="18" charset="-127"/>
              </a:rPr>
              <a:t>Paola</a:t>
            </a:r>
            <a:endParaRPr lang="en-US" sz="8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2290" name="Picture 2" descr="C:\Users\Workstation\AppData\Local\Microsoft\Windows\Temporary Internet Files\Content.IE5\PVQMZ5MI\MC9002952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867400" cy="4876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7912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voi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4" name="Picture 4" descr="C:\Users\Workstation\AppData\Local\Microsoft\Windows\Temporary Internet Files\Content.IE5\DU0T34PC\MC900441902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3400"/>
            <a:ext cx="3810000" cy="4502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674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io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4338" name="Picture 2" descr="C:\Users\Workstation\AppData\Local\Microsoft\Windows\Temporary Internet Files\Content.IE5\DU0T34PC\MC9001276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206" y="888749"/>
            <a:ext cx="3947333" cy="429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67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latin typeface="Batang" pitchFamily="18" charset="-127"/>
                <a:ea typeface="Batang" pitchFamily="18" charset="-127"/>
              </a:rPr>
              <a:t>Giacomo</a:t>
            </a:r>
            <a:r>
              <a:rPr lang="en-US" sz="6000" dirty="0" smtClean="0">
                <a:latin typeface="Batang" pitchFamily="18" charset="-127"/>
                <a:ea typeface="Batang" pitchFamily="18" charset="-127"/>
              </a:rPr>
              <a:t> e </a:t>
            </a:r>
            <a:r>
              <a:rPr lang="en-US" sz="6000" dirty="0" err="1" smtClean="0">
                <a:latin typeface="Batang" pitchFamily="18" charset="-127"/>
                <a:ea typeface="Batang" pitchFamily="18" charset="-127"/>
              </a:rPr>
              <a:t>Antonella</a:t>
            </a:r>
            <a:endParaRPr lang="en-US" sz="60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314" name="Picture 2" descr="C:\Users\Workstation\AppData\Local\Microsoft\Windows\Temporary Internet Files\Content.IE5\6FKZP1BK\MC9003891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5334000" cy="387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7912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la </a:t>
            </a:r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nonna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6392" name="Picture 8" descr="C:\Users\Workstation\AppData\Local\Microsoft\Windows\Temporary Internet Files\Content.IE5\134ITM1O\MC9001572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1000"/>
            <a:ext cx="3886200" cy="4790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912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tu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2" descr="C:\Users\Workstation\AppData\Local\Microsoft\Windows\Temporary Internet Files\Content.IE5\FO9GLKWY\MC900447031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441" b="12441"/>
          <a:stretch>
            <a:fillRect/>
          </a:stretch>
        </p:blipFill>
        <p:spPr bwMode="auto">
          <a:xfrm>
            <a:off x="1600200" y="8382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tu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195" name="Picture 3" descr="C:\Users\Workstation\AppData\Local\Microsoft\Windows\Temporary Internet Files\Content.IE5\6FKZP1BK\MC9000572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6248400" cy="4825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Batang" pitchFamily="18" charset="-127"/>
                <a:ea typeface="Batang" pitchFamily="18" charset="-127"/>
              </a:rPr>
              <a:t>il</a:t>
            </a:r>
            <a:r>
              <a:rPr lang="en-US" sz="8000" dirty="0" smtClean="0">
                <a:latin typeface="Batang" pitchFamily="18" charset="-127"/>
                <a:ea typeface="Batang" pitchFamily="18" charset="-127"/>
              </a:rPr>
              <a:t> bambino</a:t>
            </a:r>
            <a:endParaRPr lang="en-US" sz="80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8434" name="Picture 2" descr="C:\Users\Workstation\AppData\Local\Microsoft\Windows\Temporary Internet Files\Content.IE5\PVQMZ5MI\MC9002329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"/>
            <a:ext cx="3200400" cy="511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io</a:t>
            </a:r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 e Antonio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482" name="Picture 2" descr="C:\Users\Workstation\AppData\Local\Microsoft\Windows\Temporary Internet Files\Content.IE5\DU0T34PC\MC9002973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4724400" cy="4722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7150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latin typeface="Batang" pitchFamily="18" charset="-127"/>
                <a:ea typeface="Batang" pitchFamily="18" charset="-127"/>
              </a:rPr>
              <a:t>tutti</a:t>
            </a:r>
            <a:r>
              <a:rPr lang="en-US" sz="5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5400" dirty="0" err="1" smtClean="0">
                <a:latin typeface="Batang" pitchFamily="18" charset="-127"/>
                <a:ea typeface="Batang" pitchFamily="18" charset="-127"/>
              </a:rPr>
              <a:t>gli</a:t>
            </a:r>
            <a:r>
              <a:rPr lang="en-US" sz="5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5400" dirty="0" err="1" smtClean="0">
                <a:latin typeface="Batang" pitchFamily="18" charset="-127"/>
                <a:ea typeface="Batang" pitchFamily="18" charset="-127"/>
              </a:rPr>
              <a:t>studenti</a:t>
            </a:r>
            <a:endParaRPr lang="en-US" sz="54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2530" name="Picture 2" descr="C:\Users\Workstation\AppData\Local\Microsoft\Windows\Temporary Internet Files\Content.IE5\DU0T34PC\MC9004394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876800" cy="525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io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3560" name="Picture 8" descr="C:\Users\Workstation\AppData\Local\Microsoft\Windows\Temporary Internet Files\Content.IE5\DU0T34PC\MC90005963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000"/>
            <a:ext cx="5105400" cy="5180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8674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lui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6" name="Picture 2" descr="C:\Users\Workstation\AppData\Local\Microsoft\Windows\Temporary Internet Files\Content.IE5\6FKZP1BK\MC9002325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3200400" cy="499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198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Davide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7650" name="Picture 2" descr="C:\Users\Workstation\AppData\Local\Microsoft\Windows\Temporary Internet Files\Content.IE5\PVQMZ5MI\MC9003308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343400" cy="509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912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gli</a:t>
            </a:r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studenti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4582" name="Picture 6" descr="C:\Users\Workstation\AppData\Local\Microsoft\Windows\Temporary Internet Files\Content.IE5\DU0T34PC\MC9004361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6096000" cy="4393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198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tu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5612" name="Picture 12" descr="C:\Users\Workstation\AppData\Local\Microsoft\Windows\Temporary Internet Files\Content.IE5\PVQMZ5MI\MC9000487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09600"/>
            <a:ext cx="3352800" cy="4952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Claudia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6626" name="Picture 2" descr="C:\Users\Workstation\AppData\Local\Microsoft\Windows\Temporary Internet Files\Content.IE5\6FKZP1BK\MC9004463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4191000" cy="4758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674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noi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198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loro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27" name="Picture 7" descr="C:\Users\Workstation\AppData\Local\Microsoft\Windows\Temporary Internet Files\Content.IE5\134ITM1O\MC9002971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33400"/>
            <a:ext cx="4724400" cy="4645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198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io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1748" name="Picture 4" descr="C:\Users\Workstation\AppData\Local\Microsoft\Windows\Temporary Internet Files\Content.IE5\6FKZP1BK\MC9002959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5800"/>
            <a:ext cx="6019800" cy="4861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198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Daniele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3795" name="Picture 3" descr="C:\Users\Workstation\AppData\Local\Microsoft\Windows\Temporary Internet Files\Content.IE5\6FKZP1BK\MC9004414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io</a:t>
            </a:r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 e Franco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5851" name="Picture 11" descr="C:\Users\Workstation\AppData\Local\Microsoft\Windows\Temporary Internet Files\Content.IE5\PVQMZ5MI\MC900231669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5410200" cy="5177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0198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tu</a:t>
            </a:r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 e Giorgio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6866" name="Picture 2" descr="C:\Users\Workstation\AppData\Local\Microsoft\Windows\Temporary Internet Files\Content.IE5\6FKZP1BK\MC9003570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0"/>
            <a:ext cx="4876800" cy="4705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150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Batang" pitchFamily="18" charset="-127"/>
                <a:ea typeface="Batang" pitchFamily="18" charset="-127"/>
              </a:rPr>
              <a:t>tu</a:t>
            </a:r>
            <a:r>
              <a:rPr lang="en-US" sz="4800" dirty="0" smtClean="0">
                <a:latin typeface="Batang" pitchFamily="18" charset="-127"/>
                <a:ea typeface="Batang" pitchFamily="18" charset="-127"/>
              </a:rPr>
              <a:t> e i </a:t>
            </a:r>
            <a:r>
              <a:rPr lang="en-US" sz="4800" dirty="0" err="1" smtClean="0">
                <a:latin typeface="Batang" pitchFamily="18" charset="-127"/>
                <a:ea typeface="Batang" pitchFamily="18" charset="-127"/>
              </a:rPr>
              <a:t>tuoi</a:t>
            </a:r>
            <a:r>
              <a:rPr lang="en-US" sz="4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4800" dirty="0" err="1" smtClean="0">
                <a:latin typeface="Batang" pitchFamily="18" charset="-127"/>
                <a:ea typeface="Batang" pitchFamily="18" charset="-127"/>
              </a:rPr>
              <a:t>amici</a:t>
            </a:r>
            <a:endParaRPr lang="en-US" sz="4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1507" name="Picture 3" descr="C:\Users\Workstation\AppData\Local\Microsoft\Windows\Temporary Internet Files\Content.IE5\134ITM1O\MC9000709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57200"/>
            <a:ext cx="2819400" cy="5154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9436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io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8917" name="Picture 5" descr="C:\Users\Workstation\AppData\Local\Microsoft\Windows\Temporary Internet Files\Content.IE5\PVQMZ5MI\MC9004462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4800600" cy="4637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l’aereo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62" name="Picture 2" descr="C:\Users\Workstation\AppData\Local\Microsoft\Windows\Temporary Internet Files\Content.IE5\DU0T34PC\MC9000567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6400800" cy="45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867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Batang" pitchFamily="18" charset="-127"/>
                <a:ea typeface="Batang" pitchFamily="18" charset="-127"/>
              </a:rPr>
              <a:t>io</a:t>
            </a:r>
            <a:r>
              <a:rPr lang="en-US" sz="4400" dirty="0" smtClean="0">
                <a:latin typeface="Batang" pitchFamily="18" charset="-127"/>
                <a:ea typeface="Batang" pitchFamily="18" charset="-127"/>
              </a:rPr>
              <a:t> e la </a:t>
            </a:r>
            <a:r>
              <a:rPr lang="en-US" sz="4400" dirty="0" err="1" smtClean="0">
                <a:latin typeface="Batang" pitchFamily="18" charset="-127"/>
                <a:ea typeface="Batang" pitchFamily="18" charset="-127"/>
              </a:rPr>
              <a:t>mia</a:t>
            </a:r>
            <a:r>
              <a:rPr lang="en-US" sz="4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4400" dirty="0" err="1" smtClean="0">
                <a:latin typeface="Batang" pitchFamily="18" charset="-127"/>
                <a:ea typeface="Batang" pitchFamily="18" charset="-127"/>
              </a:rPr>
              <a:t>famiglia</a:t>
            </a:r>
            <a:endParaRPr lang="en-US" sz="44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7239000" cy="507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latin typeface="Batang" pitchFamily="18" charset="-127"/>
                <a:ea typeface="Batang" pitchFamily="18" charset="-127"/>
              </a:rPr>
              <a:t>mio</a:t>
            </a:r>
            <a:r>
              <a:rPr lang="en-US" sz="8800" dirty="0" smtClean="0">
                <a:latin typeface="Batang" pitchFamily="18" charset="-127"/>
                <a:ea typeface="Batang" pitchFamily="18" charset="-127"/>
              </a:rPr>
              <a:t> padre</a:t>
            </a:r>
            <a:endParaRPr lang="en-US" sz="8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1986" name="Picture 2" descr="C:\Users\Workstation\AppData\Local\Microsoft\Windows\Temporary Internet Files\Content.IE5\DU0T34PC\MC9000242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4495800" cy="4806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150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il</a:t>
            </a:r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pirata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02" name="Picture 2" descr="C:\Users\Workstation\AppData\Local\Microsoft\Windows\Temporary Internet Files\Content.IE5\FO9GLKWY\MC9004352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33400"/>
            <a:ext cx="3048000" cy="482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198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Batang" pitchFamily="18" charset="-127"/>
                <a:ea typeface="Batang" pitchFamily="18" charset="-127"/>
              </a:rPr>
              <a:t>i </a:t>
            </a:r>
            <a:r>
              <a:rPr lang="en-US" sz="6600" dirty="0" err="1" smtClean="0">
                <a:latin typeface="Batang" pitchFamily="18" charset="-127"/>
                <a:ea typeface="Batang" pitchFamily="18" charset="-127"/>
              </a:rPr>
              <a:t>musicisti</a:t>
            </a:r>
            <a:endParaRPr lang="en-US" sz="6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5058" name="Picture 2" descr="C:\Users\Workstation\AppData\Local\Microsoft\Windows\Temporary Internet Files\Content.IE5\6FKZP1BK\MC9000603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"/>
            <a:ext cx="4800600" cy="5422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566738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Batang" pitchFamily="18" charset="-127"/>
                <a:ea typeface="Batang" pitchFamily="18" charset="-127"/>
              </a:rPr>
              <a:t>tu</a:t>
            </a:r>
            <a:r>
              <a:rPr lang="en-US" sz="4800" dirty="0" smtClean="0">
                <a:latin typeface="Batang" pitchFamily="18" charset="-127"/>
                <a:ea typeface="Batang" pitchFamily="18" charset="-127"/>
              </a:rPr>
              <a:t> e la </a:t>
            </a:r>
            <a:r>
              <a:rPr lang="en-US" sz="4800" dirty="0" err="1" smtClean="0">
                <a:latin typeface="Batang" pitchFamily="18" charset="-127"/>
                <a:ea typeface="Batang" pitchFamily="18" charset="-127"/>
              </a:rPr>
              <a:t>tua</a:t>
            </a:r>
            <a:r>
              <a:rPr lang="en-US" sz="4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4800" dirty="0" err="1" smtClean="0">
                <a:latin typeface="Batang" pitchFamily="18" charset="-127"/>
                <a:ea typeface="Batang" pitchFamily="18" charset="-127"/>
              </a:rPr>
              <a:t>amica</a:t>
            </a:r>
            <a:r>
              <a:rPr lang="en-US" sz="4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4800" dirty="0" err="1" smtClean="0">
                <a:latin typeface="Batang" pitchFamily="18" charset="-127"/>
                <a:ea typeface="Batang" pitchFamily="18" charset="-127"/>
              </a:rPr>
              <a:t>Gessica</a:t>
            </a:r>
            <a:endParaRPr lang="en-US" sz="4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4034" name="Picture 2" descr="C:\Users\Workstation\AppData\Local\Microsoft\Windows\Temporary Internet Files\Content.IE5\134ITM1O\MC9004324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553200" cy="445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67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tu</a:t>
            </a:r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 e Isabella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7106" name="Picture 2" descr="C:\Users\Workstation\AppData\Local\Microsoft\Windows\Temporary Internet Files\Content.IE5\6FKZP1BK\MC9000889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"/>
            <a:ext cx="5715000" cy="4723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9436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tu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9938" name="Picture 2" descr="C:\Users\Workstation\AppData\Local\Microsoft\Windows\Temporary Internet Files\Content.IE5\134ITM1O\MC9003491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38200"/>
            <a:ext cx="4648200" cy="4442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l’uomo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8132" name="Picture 4" descr="C:\Users\Workstation\AppData\Local\Microsoft\Windows\Temporary Internet Files\Content.IE5\134ITM1O\MC9001995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5105400" cy="4673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9436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Eva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4818" name="Picture 2" descr="C:\Users\Workstation\AppData\Local\Microsoft\Windows\Temporary Internet Files\Content.IE5\6FKZP1BK\MC9001983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33400"/>
            <a:ext cx="3962400" cy="474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43600"/>
            <a:ext cx="8305800" cy="566738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Batang" pitchFamily="18" charset="-127"/>
                <a:ea typeface="Batang" pitchFamily="18" charset="-127"/>
              </a:rPr>
              <a:t>le </a:t>
            </a:r>
            <a:r>
              <a:rPr lang="en-US" sz="8000" dirty="0" err="1" smtClean="0">
                <a:latin typeface="Batang" pitchFamily="18" charset="-127"/>
                <a:ea typeface="Batang" pitchFamily="18" charset="-127"/>
              </a:rPr>
              <a:t>professoresse</a:t>
            </a:r>
            <a:endParaRPr lang="en-US" sz="80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9154" name="Picture 2" descr="C:\Users\Workstation\AppData\Local\Microsoft\Windows\Temporary Internet Files\Content.IE5\PVQMZ5MI\MC9000711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7162800" cy="447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8674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Giulietta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0178" name="Picture 2" descr="C:\Users\Workstation\AppData\Local\Microsoft\Windows\Temporary Internet Files\Content.IE5\FO9GLKWY\MC9004381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6601842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0"/>
            <a:ext cx="86106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la </a:t>
            </a:r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piccola</a:t>
            </a:r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 bambina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2226" name="Picture 2" descr="C:\Users\Workstation\AppData\Local\Microsoft\Windows\Temporary Internet Files\Content.IE5\2PJ4K461\MC9004107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6019800" cy="5304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9436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Marialice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0418" name="Picture 2" descr="C:\Users\Workstation\AppData\Local\Microsoft\Windows\Temporary Internet Files\Content.IE5\2PJ4K461\MC900078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"/>
            <a:ext cx="1828800" cy="5484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198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loro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5298" name="Picture 2" descr="C:\Users\Workstation\AppData\Local\Microsoft\Windows\Temporary Internet Files\Content.IE5\2PJ4K461\MC9000187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410200" cy="554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Stefano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7586" name="Picture 2" descr="C:\Users\Workstation\AppData\Local\Microsoft\Windows\Temporary Internet Files\Content.IE5\XOPUDEK3\MC9002807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"/>
            <a:ext cx="4343400" cy="5014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198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io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5538" name="Picture 2" descr="C:\Users\Workstation\AppData\Local\Microsoft\Windows\Temporary Internet Files\Content.IE5\XOPUDEK3\MC9002327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4800"/>
            <a:ext cx="4038600" cy="5353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198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voi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4274" name="Picture 2" descr="C:\Users\Workstation\AppData\Local\Microsoft\Windows\Temporary Internet Files\Content.IE5\FO9GLKWY\MC9004470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953000" cy="4945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198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io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6322" name="Picture 2" descr="C:\Users\Workstation\AppData\Local\Microsoft\Windows\Temporary Internet Files\Content.IE5\FO9GLKWY\MC9004398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934200" cy="436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43600"/>
            <a:ext cx="8305800" cy="566738"/>
          </a:xfrm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latin typeface="Batang" pitchFamily="18" charset="-127"/>
                <a:ea typeface="Batang" pitchFamily="18" charset="-127"/>
              </a:rPr>
              <a:t>tu</a:t>
            </a:r>
            <a:r>
              <a:rPr lang="en-US" sz="8800" dirty="0" smtClean="0">
                <a:latin typeface="Batang" pitchFamily="18" charset="-127"/>
                <a:ea typeface="Batang" pitchFamily="18" charset="-127"/>
              </a:rPr>
              <a:t> e Olivia</a:t>
            </a:r>
            <a:endParaRPr lang="en-US" sz="8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3490" name="Picture 2" descr="C:\Users\Workstation\AppData\Local\Microsoft\Windows\Temporary Internet Files\Content.IE5\FO9GLKWY\MC9000566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233971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198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io</a:t>
            </a:r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 e </a:t>
            </a:r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tu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9091" name="Picture 3" descr="C:\Users\Workstation\AppData\Local\Microsoft\Windows\Temporary Internet Files\Content.IE5\N3UNA2TL\MC9003892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5867400" cy="4454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9436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lui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7346" name="Picture 2" descr="C:\Users\Workstation\AppData\Local\Microsoft\Windows\Temporary Internet Files\Content.IE5\N3UNA2TL\MC9003199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4953000" cy="4551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198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gli</a:t>
            </a:r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studenti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8370" name="Picture 2" descr="C:\Users\Workstation\AppData\Local\Microsoft\Windows\Temporary Internet Files\Content.IE5\XOPUDEK3\MC9004355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0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912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Lorenzo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9394" name="Picture 2" descr="C:\Users\Workstation\AppData\Local\Microsoft\Windows\Temporary Internet Files\Content.IE5\2PJ4K461\MC900252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6934200" cy="4320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Umberto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9635" name="Picture 3" descr="C:\Users\Workstation\AppData\Local\Microsoft\Windows\Temporary Internet Files\Content.IE5\FO9GLKWY\MC9004127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715000" cy="4974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198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noi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3250" name="Picture 2" descr="C:\Users\Workstation\AppData\Local\Microsoft\Windows\Temporary Internet Files\Content.IE5\FO9GLKWY\MC9002315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"/>
            <a:ext cx="4876800" cy="505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943600"/>
            <a:ext cx="8458200" cy="566738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Batang" pitchFamily="18" charset="-127"/>
                <a:ea typeface="Batang" pitchFamily="18" charset="-127"/>
              </a:rPr>
              <a:t>io</a:t>
            </a:r>
            <a:r>
              <a:rPr lang="en-US" sz="8000" dirty="0" smtClean="0">
                <a:latin typeface="Batang" pitchFamily="18" charset="-127"/>
                <a:ea typeface="Batang" pitchFamily="18" charset="-127"/>
              </a:rPr>
              <a:t> e Natalia</a:t>
            </a:r>
            <a:endParaRPr lang="en-US" sz="80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42" name="Picture 2" descr="C:\Users\Workstation\AppData\Local\Microsoft\Windows\Temporary Internet Files\Content.IE5\FO9GLKWY\MC9000787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391400" cy="4001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67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latin typeface="Batang" pitchFamily="18" charset="-127"/>
                <a:ea typeface="Batang" pitchFamily="18" charset="-127"/>
              </a:rPr>
              <a:t>tua</a:t>
            </a:r>
            <a:r>
              <a:rPr lang="en-US" sz="8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8800" dirty="0" err="1" smtClean="0">
                <a:latin typeface="Batang" pitchFamily="18" charset="-127"/>
                <a:ea typeface="Batang" pitchFamily="18" charset="-127"/>
              </a:rPr>
              <a:t>madre</a:t>
            </a:r>
            <a:endParaRPr lang="en-US" sz="8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2469" name="Picture 5" descr="C:\Users\Workstation\AppData\Local\Microsoft\Windows\Temporary Internet Files\Content.IE5\2PJ4K461\MC9001559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419600" cy="4837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867400"/>
            <a:ext cx="86106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Patrizia</a:t>
            </a:r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 e </a:t>
            </a:r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Riccardo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4514" name="Picture 2" descr="C:\Users\Workstation\AppData\Local\Microsoft\Windows\Temporary Internet Files\Content.IE5\N3UNA2TL\MC9004354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6477000" cy="4757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tu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6562" name="Picture 2" descr="C:\Users\Workstation\AppData\Local\Microsoft\Windows\Temporary Internet Files\Content.IE5\N3UNA2TL\MC90043382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858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198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Teresa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8610" name="Picture 2" descr="C:\Users\Workstation\AppData\Local\Microsoft\Windows\Temporary Internet Files\Content.IE5\2PJ4K461\MC9003835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399"/>
            <a:ext cx="4191000" cy="4999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voi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9698" name="Picture 2" descr="C:\Users\Workstation\AppData\Local\Microsoft\Windows\Temporary Internet Files\Content.IE5\DU0T34PC\MC9001317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6477000" cy="4843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9436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Vittorio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0660" name="Picture 4" descr="C:\Users\Workstation\AppData\Local\Microsoft\Windows\Temporary Internet Files\Content.IE5\FO9GLKWY\MC9002329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399"/>
            <a:ext cx="5181600" cy="441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0"/>
            <a:ext cx="8534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io</a:t>
            </a:r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 e </a:t>
            </a:r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Alessia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682" name="Picture 2" descr="C:\Users\Workstation\AppData\Local\Microsoft\Windows\Temporary Internet Files\Content.IE5\2PJ4K461\MC9000792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"/>
            <a:ext cx="4495800" cy="5107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7150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tu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8851" name="Picture 3" descr="C:\Users\Workstation\AppData\Local\Microsoft\Windows\Temporary Internet Files\Content.IE5\XOPUDEK3\MC9000709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7200"/>
            <a:ext cx="4419600" cy="4658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station\AppData\Local\Microsoft\Windows\Temporary Internet Files\Content.IE5\N3UNA2TL\MC90044176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57200"/>
            <a:ext cx="274320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8674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Bianca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2706" name="Picture 2" descr="C:\Users\Workstation\AppData\Local\Microsoft\Windows\Temporary Internet Files\Content.IE5\2PJ4K461\MC9000572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33400"/>
            <a:ext cx="807415" cy="1782166"/>
          </a:xfrm>
          <a:prstGeom prst="rect">
            <a:avLst/>
          </a:prstGeom>
          <a:noFill/>
        </p:spPr>
      </p:pic>
      <p:pic>
        <p:nvPicPr>
          <p:cNvPr id="72707" name="Picture 3" descr="C:\Users\Workstation\AppData\Local\Microsoft\Windows\Temporary Internet Files\Content.IE5\XOPUDEK3\MC90044511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914400"/>
            <a:ext cx="1828800" cy="438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19800"/>
            <a:ext cx="8534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lo </a:t>
            </a:r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studente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85800"/>
            <a:ext cx="4038600" cy="496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io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2162" name="Picture 2" descr="C:\Users\Workstation\AppData\Local\Microsoft\Windows\Temporary Internet Files\Content.IE5\2PJ4K461\MC9004338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Workstation\AppData\Local\Microsoft\Windows\Temporary Internet Files\Content.IE5\FO9GLKWY\MC90044067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5105400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8674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noi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9436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voi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5778" name="Picture 2" descr="C:\Users\Workstation\AppData\Local\Microsoft\Windows\Temporary Internet Files\Content.IE5\N3UNA2TL\MC9000713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4648200" cy="468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867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i </a:t>
            </a:r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ladri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6802" name="Picture 2" descr="C:\Users\Workstation\AppData\Local\Microsoft\Windows\Temporary Internet Files\Content.IE5\FO9GLKWY\MC9002875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7200"/>
            <a:ext cx="3962400" cy="475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9436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io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7826" name="Picture 2" descr="C:\Users\Workstation\AppData\Local\Microsoft\Windows\Temporary Internet Files\Content.IE5\2PJ4K461\MC9003605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705600" cy="409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le </a:t>
            </a:r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bambine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7890" name="Picture 2" descr="C:\Users\Workstation\AppData\Local\Microsoft\Windows\Temporary Internet Files\Content.IE5\PVQMZ5MI\MC9004323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4800600" cy="4692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4582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la </a:t>
            </a:r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studentessa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8066" name="Picture 2" descr="C:\Users\Workstation\AppData\Local\Microsoft\Windows\Temporary Internet Files\Content.IE5\XOPUDEK3\MC9000711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"/>
            <a:ext cx="5410200" cy="4957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il</a:t>
            </a:r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venditore</a:t>
            </a:r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di</a:t>
            </a:r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acqua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0898" name="Picture 2" descr="C:\Users\Workstation\AppData\Local\Microsoft\Windows\Temporary Internet Files\Content.IE5\6FKZP1BK\MC9001337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029200" cy="4863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867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Batang" pitchFamily="18" charset="-127"/>
                <a:ea typeface="Batang" pitchFamily="18" charset="-127"/>
              </a:rPr>
              <a:t>le </a:t>
            </a:r>
            <a:r>
              <a:rPr lang="en-US" sz="8800" dirty="0" err="1" smtClean="0">
                <a:latin typeface="Batang" pitchFamily="18" charset="-127"/>
                <a:ea typeface="Batang" pitchFamily="18" charset="-127"/>
              </a:rPr>
              <a:t>amiche</a:t>
            </a:r>
            <a:endParaRPr lang="en-US" sz="8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9874" name="Picture 2" descr="C:\Users\Workstation\AppData\Local\Microsoft\Windows\Temporary Internet Files\Content.IE5\2PJ4K461\MC9003042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737507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Marcello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6248400" cy="417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7400"/>
            <a:ext cx="8686800" cy="566738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Batang" pitchFamily="18" charset="-127"/>
                <a:ea typeface="Batang" pitchFamily="18" charset="-127"/>
              </a:rPr>
              <a:t>io</a:t>
            </a:r>
            <a:r>
              <a:rPr lang="en-US" sz="4800" dirty="0" smtClean="0">
                <a:latin typeface="Batang" pitchFamily="18" charset="-127"/>
                <a:ea typeface="Batang" pitchFamily="18" charset="-127"/>
              </a:rPr>
              <a:t> e la </a:t>
            </a:r>
            <a:r>
              <a:rPr lang="en-US" sz="4800" dirty="0" err="1" smtClean="0">
                <a:latin typeface="Batang" pitchFamily="18" charset="-127"/>
                <a:ea typeface="Batang" pitchFamily="18" charset="-127"/>
              </a:rPr>
              <a:t>mia</a:t>
            </a:r>
            <a:r>
              <a:rPr lang="en-US" sz="4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4800" dirty="0" err="1" smtClean="0">
                <a:latin typeface="Batang" pitchFamily="18" charset="-127"/>
                <a:ea typeface="Batang" pitchFamily="18" charset="-127"/>
              </a:rPr>
              <a:t>squadra</a:t>
            </a:r>
            <a:r>
              <a:rPr lang="en-US" sz="4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4800" dirty="0" err="1" smtClean="0">
                <a:latin typeface="Batang" pitchFamily="18" charset="-127"/>
                <a:ea typeface="Batang" pitchFamily="18" charset="-127"/>
              </a:rPr>
              <a:t>di</a:t>
            </a:r>
            <a:r>
              <a:rPr lang="en-US" sz="4800" dirty="0" smtClean="0">
                <a:latin typeface="Batang" pitchFamily="18" charset="-127"/>
                <a:ea typeface="Batang" pitchFamily="18" charset="-127"/>
              </a:rPr>
              <a:t> calcio</a:t>
            </a:r>
            <a:endParaRPr lang="en-US" sz="4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1922" name="Picture 2" descr="C:\Users\Workstation\AppData\Local\Microsoft\Windows\Temporary Internet Files\Content.IE5\FO9GLKWY\MC9003328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4724400" cy="496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io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6018" name="Picture 2" descr="C:\Users\Workstation\AppData\Local\Microsoft\Windows\Temporary Internet Files\Content.IE5\2PJ4K461\MC9004463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4876800" cy="4911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8674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latin typeface="Batang" pitchFamily="18" charset="-127"/>
                <a:ea typeface="Batang" pitchFamily="18" charset="-127"/>
              </a:rPr>
              <a:t>Carlo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3730" name="Picture 2" descr="C:\Users\Workstation\AppData\Local\Microsoft\Windows\Temporary Internet Files\Content.IE5\2PJ4K461\MC9004338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4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87630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tu</a:t>
            </a:r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 e Donatello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2946" name="Picture 2" descr="C:\Users\Workstation\AppData\Local\Microsoft\Windows\Temporary Internet Files\Content.IE5\N3UNA2TL\MC90044128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61722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0"/>
            <a:ext cx="87630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Enrico</a:t>
            </a:r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 e </a:t>
            </a:r>
            <a:r>
              <a:rPr lang="en-US" sz="7200" dirty="0" err="1" smtClean="0">
                <a:latin typeface="Batang" pitchFamily="18" charset="-127"/>
                <a:ea typeface="Batang" pitchFamily="18" charset="-127"/>
              </a:rPr>
              <a:t>Flavia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3970" name="Picture 2" descr="C:\Users\Workstation\AppData\Local\Microsoft\Windows\Temporary Internet Files\Content.IE5\N3UNA2TL\MC90044142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94360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err="1" smtClean="0">
                <a:latin typeface="Batang" pitchFamily="18" charset="-127"/>
                <a:ea typeface="Batang" pitchFamily="18" charset="-127"/>
              </a:rPr>
              <a:t>tu</a:t>
            </a:r>
            <a:endParaRPr lang="en-US" sz="9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7042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4724400" cy="472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9436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Batang" pitchFamily="18" charset="-127"/>
                <a:ea typeface="Batang" pitchFamily="18" charset="-127"/>
              </a:rPr>
              <a:t>Maria e Giuseppe</a:t>
            </a:r>
            <a:endParaRPr lang="en-US" sz="7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4" name="Picture 2" descr="C:\Users\Workstation\AppData\Local\Microsoft\Windows\Temporary Internet Files\Content.IE5\DU0T34PC\MC9003709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5225027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157</Words>
  <Application>Microsoft Office PowerPoint</Application>
  <PresentationFormat>On-screen Show (4:3)</PresentationFormat>
  <Paragraphs>88</Paragraphs>
  <Slides>89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Office Theme</vt:lpstr>
      <vt:lpstr>Slide 1</vt:lpstr>
      <vt:lpstr>Paola</vt:lpstr>
      <vt:lpstr>lui</vt:lpstr>
      <vt:lpstr>tu e i tuoi amici</vt:lpstr>
      <vt:lpstr>Eva</vt:lpstr>
      <vt:lpstr>io e tu</vt:lpstr>
      <vt:lpstr>voi</vt:lpstr>
      <vt:lpstr>le bambine</vt:lpstr>
      <vt:lpstr>Maria e Giuseppe</vt:lpstr>
      <vt:lpstr>io</vt:lpstr>
      <vt:lpstr>tu</vt:lpstr>
      <vt:lpstr>Giovanni</vt:lpstr>
      <vt:lpstr>il cameriere</vt:lpstr>
      <vt:lpstr>Marco</vt:lpstr>
      <vt:lpstr>noi</vt:lpstr>
      <vt:lpstr>tu</vt:lpstr>
      <vt:lpstr>io</vt:lpstr>
      <vt:lpstr>Luigi</vt:lpstr>
      <vt:lpstr>io e Francesca</vt:lpstr>
      <vt:lpstr>voi</vt:lpstr>
      <vt:lpstr>io</vt:lpstr>
      <vt:lpstr>Giacomo e Antonella</vt:lpstr>
      <vt:lpstr>la nonna</vt:lpstr>
      <vt:lpstr>tu</vt:lpstr>
      <vt:lpstr>tu</vt:lpstr>
      <vt:lpstr>il bambino</vt:lpstr>
      <vt:lpstr>io e Antonio</vt:lpstr>
      <vt:lpstr>tutti gli studenti</vt:lpstr>
      <vt:lpstr>io</vt:lpstr>
      <vt:lpstr>Davide</vt:lpstr>
      <vt:lpstr>gli studenti</vt:lpstr>
      <vt:lpstr>tu</vt:lpstr>
      <vt:lpstr>Claudia</vt:lpstr>
      <vt:lpstr>noi</vt:lpstr>
      <vt:lpstr>loro</vt:lpstr>
      <vt:lpstr>io</vt:lpstr>
      <vt:lpstr>Daniele</vt:lpstr>
      <vt:lpstr>io e Franco</vt:lpstr>
      <vt:lpstr>tu e Giorgio</vt:lpstr>
      <vt:lpstr>io</vt:lpstr>
      <vt:lpstr>l’aereo</vt:lpstr>
      <vt:lpstr>io e la mia famiglia</vt:lpstr>
      <vt:lpstr>mio padre</vt:lpstr>
      <vt:lpstr>il pirata</vt:lpstr>
      <vt:lpstr>i musicisti</vt:lpstr>
      <vt:lpstr>tu e la tua amica Gessica</vt:lpstr>
      <vt:lpstr>tu e Isabella</vt:lpstr>
      <vt:lpstr>tu</vt:lpstr>
      <vt:lpstr>l’uomo</vt:lpstr>
      <vt:lpstr>le professoresse</vt:lpstr>
      <vt:lpstr>Giulietta</vt:lpstr>
      <vt:lpstr>la piccola bambina</vt:lpstr>
      <vt:lpstr>Marialice</vt:lpstr>
      <vt:lpstr>loro</vt:lpstr>
      <vt:lpstr>Stefano</vt:lpstr>
      <vt:lpstr>io</vt:lpstr>
      <vt:lpstr>voi</vt:lpstr>
      <vt:lpstr>io</vt:lpstr>
      <vt:lpstr>tu e Olivia</vt:lpstr>
      <vt:lpstr>lui</vt:lpstr>
      <vt:lpstr>gli studenti</vt:lpstr>
      <vt:lpstr>Lorenzo</vt:lpstr>
      <vt:lpstr>Umberto</vt:lpstr>
      <vt:lpstr>noi</vt:lpstr>
      <vt:lpstr>io e Natalia</vt:lpstr>
      <vt:lpstr>tua madre</vt:lpstr>
      <vt:lpstr>Patrizia e Riccardo</vt:lpstr>
      <vt:lpstr>tu</vt:lpstr>
      <vt:lpstr>Teresa</vt:lpstr>
      <vt:lpstr>Vittorio</vt:lpstr>
      <vt:lpstr>io e Alessia</vt:lpstr>
      <vt:lpstr>tu</vt:lpstr>
      <vt:lpstr>Bianca</vt:lpstr>
      <vt:lpstr>lo studente</vt:lpstr>
      <vt:lpstr>io</vt:lpstr>
      <vt:lpstr>noi</vt:lpstr>
      <vt:lpstr>voi</vt:lpstr>
      <vt:lpstr>i ladri</vt:lpstr>
      <vt:lpstr>io</vt:lpstr>
      <vt:lpstr>la studentessa</vt:lpstr>
      <vt:lpstr>il venditore di acqua</vt:lpstr>
      <vt:lpstr>le amiche</vt:lpstr>
      <vt:lpstr>Marcello</vt:lpstr>
      <vt:lpstr>io e la mia squadra di calcio</vt:lpstr>
      <vt:lpstr>io</vt:lpstr>
      <vt:lpstr>Carlo</vt:lpstr>
      <vt:lpstr>tu e Donatello</vt:lpstr>
      <vt:lpstr>Enrico e Flavia</vt:lpstr>
      <vt:lpstr>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Workstation</dc:creator>
  <cp:lastModifiedBy>Workstation</cp:lastModifiedBy>
  <cp:revision>32</cp:revision>
  <dcterms:created xsi:type="dcterms:W3CDTF">2011-01-06T16:14:22Z</dcterms:created>
  <dcterms:modified xsi:type="dcterms:W3CDTF">2011-01-11T19:51:25Z</dcterms:modified>
</cp:coreProperties>
</file>