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47.xml" ContentType="application/vnd.openxmlformats-officedocument.presentationml.slide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Override PartName="/ppt/slides/slide36.xml" ContentType="application/vnd.openxmlformats-officedocument.presentationml.slide+xml"/>
  <Override PartName="/ppt/slideLayouts/slideLayout46.xml" ContentType="application/vnd.openxmlformats-officedocument.presentationml.slideLayout+xml"/>
  <Override PartName="/ppt/slideMasters/slideMaster19.xml" ContentType="application/vnd.openxmlformats-officedocument.presentationml.slideMaster+xml"/>
  <Override PartName="/ppt/slides/slide2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tags/tag49.xml" ContentType="application/vnd.openxmlformats-officedocument.presentationml.tags+xml"/>
  <Default Extension="xml" ContentType="application/xml"/>
  <Override PartName="/ppt/slideMasters/slideMaster44.xml" ContentType="application/vnd.openxmlformats-officedocument.presentationml.slideMaster+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18.xml" ContentType="application/vnd.openxmlformats-officedocument.theme+xml"/>
  <Override PartName="/ppt/theme/theme29.xml" ContentType="application/vnd.openxmlformats-officedocument.theme+xml"/>
  <Override PartName="/ppt/tags/tag38.xml" ContentType="application/vnd.openxmlformats-officedocument.presentationml.tags+xml"/>
  <Override PartName="/ppt/slideMasters/slideMaster33.xml" ContentType="application/vnd.openxmlformats-officedocument.presentationml.slideMaster+xml"/>
  <Override PartName="/ppt/tableStyles.xml" ContentType="application/vnd.openxmlformats-officedocument.presentationml.tableStyles+xml"/>
  <Override PartName="/ppt/tags/tag16.xml" ContentType="application/vnd.openxmlformats-officedocument.presentationml.tags+xml"/>
  <Override PartName="/ppt/tags/tag27.xml" ContentType="application/vnd.openxmlformats-officedocument.presentationml.tags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22.xml" ContentType="application/vnd.openxmlformats-officedocument.presentationml.slideMaster+xml"/>
  <Override PartName="/ppt/theme/theme43.xml" ContentType="application/vnd.openxmlformats-officedocument.theme+xml"/>
  <Override PartName="/ppt/tags/tag52.xml" ContentType="application/vnd.openxmlformats-officedocument.presentationml.tags+xml"/>
  <Override PartName="/ppt/theme/theme21.xml" ContentType="application/vnd.openxmlformats-officedocument.theme+xml"/>
  <Override PartName="/ppt/theme/theme32.xml" ContentType="application/vnd.openxmlformats-officedocument.theme+xml"/>
  <Override PartName="/ppt/tags/tag41.xml" ContentType="application/vnd.openxmlformats-officedocument.presentationml.tags+xml"/>
  <Override PartName="/ppt/theme/theme10.xml" ContentType="application/vnd.openxmlformats-officedocument.theme+xml"/>
  <Override PartName="/ppt/tags/tag30.xml" ContentType="application/vnd.openxmlformats-officedocument.presentationml.tag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tags/tag5.xml" ContentType="application/vnd.openxmlformats-officedocument.presentationml.tags+xml"/>
  <Override PartName="/ppt/slideMasters/slideMaster27.xml" ContentType="application/vnd.openxmlformats-officedocument.presentationml.slideMaster+xml"/>
  <Override PartName="/ppt/slideMasters/slideMaster38.xml" ContentType="application/vnd.openxmlformats-officedocument.presentationml.slideMaster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s/slide22.xml" ContentType="application/vnd.openxmlformats-officedocument.presentationml.slide+xml"/>
  <Override PartName="/ppt/slideLayouts/slideLayout32.xml" ContentType="application/vnd.openxmlformats-officedocument.presentationml.slideLayout+xml"/>
  <Override PartName="/ppt/theme/theme37.xml" ContentType="application/vnd.openxmlformats-officedocument.them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theme/theme26.xml" ContentType="application/vnd.openxmlformats-officedocument.theme+xml"/>
  <Override PartName="/ppt/tags/tag35.xml" ContentType="application/vnd.openxmlformats-officedocument.presentationml.tags+xml"/>
  <Override PartName="/ppt/tags/tag46.xml" ContentType="application/vnd.openxmlformats-officedocument.presentationml.tags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30.xml" ContentType="application/vnd.openxmlformats-officedocument.presentationml.slideMaster+xml"/>
  <Override PartName="/ppt/slideMasters/slideMaster41.xml" ContentType="application/vnd.openxmlformats-officedocument.presentationml.slideMaster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theme/theme33.xml" ContentType="application/vnd.openxmlformats-officedocument.theme+xml"/>
  <Override PartName="/ppt/tags/tag24.xml" ContentType="application/vnd.openxmlformats-officedocument.presentationml.tags+xml"/>
  <Override PartName="/ppt/tags/tag53.xml" ContentType="application/vnd.openxmlformats-officedocument.presentationml.tags+xml"/>
  <Override PartName="/ppt/theme/theme22.xml" ContentType="application/vnd.openxmlformats-officedocument.theme+xml"/>
  <Override PartName="/ppt/theme/theme40.xml" ContentType="application/vnd.openxmlformats-officedocument.theme+xml"/>
  <Override PartName="/ppt/tags/tag13.xml" ContentType="application/vnd.openxmlformats-officedocument.presentationml.tags+xml"/>
  <Override PartName="/ppt/tags/tag31.xml" ContentType="application/vnd.openxmlformats-officedocument.presentationml.tags+xml"/>
  <Override PartName="/ppt/tags/tag42.xml" ContentType="application/vnd.openxmlformats-officedocument.presentationml.tags+xml"/>
  <Override PartName="/ppt/slideMasters/slideMaster5.xml" ContentType="application/vnd.openxmlformats-officedocument.presentationml.slideMaster+xml"/>
  <Override PartName="/ppt/slides/slide49.xml" ContentType="application/vnd.openxmlformats-officedocument.presentationml.slide+xml"/>
  <Override PartName="/ppt/theme/theme7.xml" ContentType="application/vnd.openxmlformats-officedocument.theme+xml"/>
  <Override PartName="/ppt/theme/theme11.xml" ContentType="application/vnd.openxmlformats-officedocument.theme+xml"/>
  <Override PartName="/ppt/tags/tag20.xml" ContentType="application/vnd.openxmlformats-officedocument.presentationml.tag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Masters/slideMaster39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Masters/slideMaster28.xml" ContentType="application/vnd.openxmlformats-officedocument.presentationml.slideMaster+xml"/>
  <Override PartName="/ppt/slideMasters/slideMaster46.xml" ContentType="application/vnd.openxmlformats-officedocument.presentationml.slideMaster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Override PartName="/ppt/slideMasters/slideMaster17.xml" ContentType="application/vnd.openxmlformats-officedocument.presentationml.slideMaster+xml"/>
  <Override PartName="/ppt/slideMasters/slideMaster35.xml" ContentType="application/vnd.openxmlformats-officedocument.presentationml.slideMaster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8.xml" ContentType="application/vnd.openxmlformats-officedocument.theme+xml"/>
  <Override PartName="/ppt/slideLayouts/slideLayout51.xml" ContentType="application/vnd.openxmlformats-officedocument.presentationml.slideLayout+xml"/>
  <Override PartName="/ppt/tags/tag29.xml" ContentType="application/vnd.openxmlformats-officedocument.presentationml.tags+xml"/>
  <Override PartName="/ppt/tags/tag47.xml" ContentType="application/vnd.openxmlformats-officedocument.presentationml.tags+xml"/>
  <Override PartName="/ppt/slideMasters/slideMaster24.xml" ContentType="application/vnd.openxmlformats-officedocument.presentationml.slideMaster+xml"/>
  <Override PartName="/ppt/slideMasters/slideMaster42.xml" ContentType="application/vnd.openxmlformats-officedocument.presentationml.slideMaster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6.xml" ContentType="application/vnd.openxmlformats-officedocument.theme+xml"/>
  <Override PartName="/ppt/theme/theme27.xml" ContentType="application/vnd.openxmlformats-officedocument.theme+xml"/>
  <Override PartName="/ppt/slideLayouts/slideLayout40.xml" ContentType="application/vnd.openxmlformats-officedocument.presentationml.slideLayout+xml"/>
  <Override PartName="/ppt/theme/theme45.xml" ContentType="application/vnd.openxmlformats-officedocument.theme+xml"/>
  <Override PartName="/ppt/tags/tag18.xml" ContentType="application/vnd.openxmlformats-officedocument.presentationml.tags+xml"/>
  <Override PartName="/ppt/tags/tag36.xml" ContentType="application/vnd.openxmlformats-officedocument.presentationml.tags+xml"/>
  <Override PartName="/ppt/slideMasters/slideMaster13.xml" ContentType="application/vnd.openxmlformats-officedocument.presentationml.slideMaster+xml"/>
  <Override PartName="/ppt/slideMasters/slideMaster31.xml" ContentType="application/vnd.openxmlformats-officedocument.presentationml.slideMaster+xml"/>
  <Override PartName="/ppt/theme/theme23.xml" ContentType="application/vnd.openxmlformats-officedocument.theme+xml"/>
  <Override PartName="/ppt/theme/theme34.xml" ContentType="application/vnd.openxmlformats-officedocument.theme+xml"/>
  <Override PartName="/ppt/tags/tag14.xml" ContentType="application/vnd.openxmlformats-officedocument.presentationml.tags+xml"/>
  <Override PartName="/ppt/tags/tag25.xml" ContentType="application/vnd.openxmlformats-officedocument.presentationml.tags+xml"/>
  <Override PartName="/ppt/tags/tag43.xml" ContentType="application/vnd.openxmlformats-officedocument.presentationml.tags+xml"/>
  <Override PartName="/ppt/slideMasters/slideMaster6.xml" ContentType="application/vnd.openxmlformats-officedocument.presentationml.slideMaster+xml"/>
  <Override PartName="/ppt/slideMasters/slideMaster20.xml" ContentType="application/vnd.openxmlformats-officedocument.presentationml.slideMaster+xml"/>
  <Override PartName="/ppt/theme/theme8.xml" ContentType="application/vnd.openxmlformats-officedocument.theme+xml"/>
  <Override PartName="/ppt/theme/theme12.xml" ContentType="application/vnd.openxmlformats-officedocument.theme+xml"/>
  <Override PartName="/ppt/theme/theme41.xml" ContentType="application/vnd.openxmlformats-officedocument.theme+xml"/>
  <Override PartName="/ppt/tags/tag32.xml" ContentType="application/vnd.openxmlformats-officedocument.presentationml.tags+xml"/>
  <Override PartName="/ppt/tags/tag50.xml" ContentType="application/vnd.openxmlformats-officedocument.presentationml.tags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theme/theme30.xml" ContentType="application/vnd.openxmlformats-officedocument.theme+xml"/>
  <Override PartName="/ppt/tags/tag10.xml" ContentType="application/vnd.openxmlformats-officedocument.presentationml.tags+xml"/>
  <Override PartName="/ppt/tags/tag21.xml" ContentType="application/vnd.openxmlformats-officedocument.presentationml.tags+xml"/>
  <Override PartName="/ppt/slideMasters/slideMaster2.xml" ContentType="application/vnd.openxmlformats-officedocument.presentationml.slideMaster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slideMasters/slideMaster29.xml" ContentType="application/vnd.openxmlformats-officedocument.presentationml.slideMaster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Masters/slideMaster18.xml" ContentType="application/vnd.openxmlformats-officedocument.presentationml.slideMaster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9.xml" ContentType="application/vnd.openxmlformats-officedocument.theme+xml"/>
  <Override PartName="/ppt/tags/tag3.xml" ContentType="application/vnd.openxmlformats-officedocument.presentationml.tags+xml"/>
  <Default Extension="jpeg" ContentType="image/jpeg"/>
  <Override PartName="/ppt/slideMasters/slideMaster25.xml" ContentType="application/vnd.openxmlformats-officedocument.presentationml.slideMaster+xml"/>
  <Override PartName="/ppt/slideMasters/slideMaster36.xml" ContentType="application/vnd.openxmlformats-officedocument.presentationml.slideMaster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8.xml" ContentType="application/vnd.openxmlformats-officedocument.theme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6.xml" ContentType="application/vnd.openxmlformats-officedocument.theme+xml"/>
  <Default Extension="wav" ContentType="audio/wav"/>
  <Override PartName="/ppt/tags/tag19.xml" ContentType="application/vnd.openxmlformats-officedocument.presentationml.tags+xml"/>
  <Override PartName="/ppt/tags/tag37.xml" ContentType="application/vnd.openxmlformats-officedocument.presentationml.tags+xml"/>
  <Override PartName="/ppt/tags/tag48.xml" ContentType="application/vnd.openxmlformats-officedocument.presentationml.tags+xml"/>
  <Override PartName="/ppt/slideMasters/slideMaster14.xml" ContentType="application/vnd.openxmlformats-officedocument.presentationml.slideMaster+xml"/>
  <Override PartName="/ppt/slideMasters/slideMaster32.xml" ContentType="application/vnd.openxmlformats-officedocument.presentationml.slideMaster+xml"/>
  <Override PartName="/ppt/slideMasters/slideMaster43.xml" ContentType="application/vnd.openxmlformats-officedocument.presentationml.slideMaster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17.xml" ContentType="application/vnd.openxmlformats-officedocument.theme+xml"/>
  <Override PartName="/ppt/slideLayouts/slideLayout30.xml" ContentType="application/vnd.openxmlformats-officedocument.presentationml.slideLayout+xml"/>
  <Override PartName="/ppt/theme/theme35.xml" ContentType="application/vnd.openxmlformats-officedocument.theme+xml"/>
  <Override PartName="/ppt/tags/tag26.xml" ContentType="application/vnd.openxmlformats-officedocument.presentationml.tags+xml"/>
  <Override PartName="/ppt/slideMasters/slideMaster21.xml" ContentType="application/vnd.openxmlformats-officedocument.presentationml.slideMaster+xml"/>
  <Override PartName="/ppt/theme/theme24.xml" ContentType="application/vnd.openxmlformats-officedocument.theme+xml"/>
  <Override PartName="/ppt/theme/theme42.xml" ContentType="application/vnd.openxmlformats-officedocument.theme+xml"/>
  <Override PartName="/ppt/tags/tag15.xml" ContentType="application/vnd.openxmlformats-officedocument.presentationml.tags+xml"/>
  <Override PartName="/ppt/tags/tag33.xml" ContentType="application/vnd.openxmlformats-officedocument.presentationml.tags+xml"/>
  <Override PartName="/ppt/tags/tag44.xml" ContentType="application/vnd.openxmlformats-officedocument.presentationml.tags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theme/theme31.xml" ContentType="application/vnd.openxmlformats-officedocument.theme+xml"/>
  <Override PartName="/ppt/tags/tag22.xml" ContentType="application/vnd.openxmlformats-officedocument.presentationml.tags+xml"/>
  <Override PartName="/ppt/tags/tag40.xml" ContentType="application/vnd.openxmlformats-officedocument.presentationml.tags+xml"/>
  <Override PartName="/ppt/tags/tag51.xml" ContentType="application/vnd.openxmlformats-officedocument.presentationml.tags+xml"/>
  <Override PartName="/ppt/slides/slide8.xml" ContentType="application/vnd.openxmlformats-officedocument.presentationml.slide+xml"/>
  <Override PartName="/ppt/theme/theme20.xml" ContentType="application/vnd.openxmlformats-officedocument.theme+xml"/>
  <Override PartName="/ppt/tags/tag11.xml" ContentType="application/vnd.openxmlformats-officedocument.presentationml.tags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ags/tag4.xml" ContentType="application/vnd.openxmlformats-officedocument.presentationml.tags+xml"/>
  <Override PartName="/ppt/slideMasters/slideMaster37.xml" ContentType="application/vnd.openxmlformats-officedocument.presentationml.slideMaster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Masters/slideMaster26.xml" ContentType="application/vnd.openxmlformats-officedocument.presentationml.slideMaster+xml"/>
  <Override PartName="/ppt/slides/slide32.xml" ContentType="application/vnd.openxmlformats-officedocument.presentationml.slide+xml"/>
  <Override PartName="/ppt/slideLayouts/slideLayout42.xml" ContentType="application/vnd.openxmlformats-officedocument.presentationml.slideLayout+xml"/>
  <Override PartName="/ppt/theme/theme47.xml" ContentType="application/vnd.openxmlformats-officedocument.theme+xml"/>
  <Override PartName="/ppt/slideMasters/slideMaster15.xml" ContentType="application/vnd.openxmlformats-officedocument.presentationml.slide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6.xml" ContentType="application/vnd.openxmlformats-officedocument.theme+xml"/>
  <Override PartName="/ppt/tags/tag45.xml" ContentType="application/vnd.openxmlformats-officedocument.presentationml.tags+xml"/>
  <Override PartName="/ppt/slideMasters/slideMaster40.xml" ContentType="application/vnd.openxmlformats-officedocument.presentationml.slideMaster+xml"/>
  <Override PartName="/ppt/theme/theme14.xml" ContentType="application/vnd.openxmlformats-officedocument.theme+xml"/>
  <Override PartName="/ppt/theme/theme25.xml" ContentType="application/vnd.openxmlformats-officedocument.theme+xml"/>
  <Override PartName="/ppt/tags/tag34.xml" ContentType="application/vnd.openxmlformats-officedocument.presentationml.tags+xml"/>
  <Override PartName="/ppt/tags/tag12.xml" ContentType="application/vnd.openxmlformats-officedocument.presentationml.tags+xml"/>
  <Override PartName="/ppt/tags/tag23.xml" ContentType="application/vnd.openxmlformats-officedocument.presentationml.tags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tags/tag9.xml" ContentType="application/vnd.openxmlformats-officedocument.presentationml.tags+xml"/>
  <Override PartName="/ppt/slides/slide48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tags/tag39.xml" ContentType="application/vnd.openxmlformats-officedocument.presentationml.tags+xml"/>
  <Override PartName="/ppt/slideMasters/slideMaster34.xml" ContentType="application/vnd.openxmlformats-officedocument.presentationml.slideMaster+xml"/>
  <Override PartName="/ppt/slideMasters/slideMaster45.xml" ContentType="application/vnd.openxmlformats-officedocument.presentationml.slideMaster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slideLayouts/slideLayout14.xml" ContentType="application/vnd.openxmlformats-officedocument.presentationml.slideLayout+xml"/>
  <Override PartName="/ppt/theme/theme19.xml" ContentType="application/vnd.openxmlformats-officedocument.theme+xml"/>
  <Override PartName="/ppt/tags/tag28.xml" ContentType="application/vnd.openxmlformats-officedocument.presentationml.tags+xml"/>
  <Override PartName="/ppt/slideMasters/slideMaster23.xml" ContentType="application/vnd.openxmlformats-officedocument.presentationml.slideMaster+xml"/>
  <Override PartName="/ppt/slides/slide40.xml" ContentType="application/vnd.openxmlformats-officedocument.presentationml.slide+xml"/>
  <Override PartName="/ppt/slideLayouts/slideLayout50.xml" ContentType="application/vnd.openxmlformats-officedocument.presentationml.slideLayout+xml"/>
  <Override PartName="/ppt/theme/theme44.xml" ContentType="application/vnd.openxmlformats-officedocument.theme+xml"/>
  <Override PartName="/ppt/tags/tag1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2" r:id="rId3"/>
    <p:sldMasterId id="2147483664" r:id="rId4"/>
    <p:sldMasterId id="2147483666" r:id="rId5"/>
    <p:sldMasterId id="2147483668" r:id="rId6"/>
    <p:sldMasterId id="2147483670" r:id="rId7"/>
    <p:sldMasterId id="2147483672" r:id="rId8"/>
    <p:sldMasterId id="2147483674" r:id="rId9"/>
    <p:sldMasterId id="2147483676" r:id="rId10"/>
    <p:sldMasterId id="2147483678" r:id="rId11"/>
    <p:sldMasterId id="2147483680" r:id="rId12"/>
    <p:sldMasterId id="2147483682" r:id="rId13"/>
    <p:sldMasterId id="2147483684" r:id="rId14"/>
    <p:sldMasterId id="2147483686" r:id="rId15"/>
    <p:sldMasterId id="2147483688" r:id="rId16"/>
    <p:sldMasterId id="2147483690" r:id="rId17"/>
    <p:sldMasterId id="2147483692" r:id="rId18"/>
    <p:sldMasterId id="2147483694" r:id="rId19"/>
    <p:sldMasterId id="2147483696" r:id="rId20"/>
    <p:sldMasterId id="2147483698" r:id="rId21"/>
    <p:sldMasterId id="2147483700" r:id="rId22"/>
    <p:sldMasterId id="2147483702" r:id="rId23"/>
    <p:sldMasterId id="2147483704" r:id="rId24"/>
    <p:sldMasterId id="2147483706" r:id="rId25"/>
    <p:sldMasterId id="2147483708" r:id="rId26"/>
    <p:sldMasterId id="2147483710" r:id="rId27"/>
    <p:sldMasterId id="2147483712" r:id="rId28"/>
    <p:sldMasterId id="2147483714" r:id="rId29"/>
    <p:sldMasterId id="2147483716" r:id="rId30"/>
    <p:sldMasterId id="2147483718" r:id="rId31"/>
    <p:sldMasterId id="2147483720" r:id="rId32"/>
    <p:sldMasterId id="2147483722" r:id="rId33"/>
    <p:sldMasterId id="2147483724" r:id="rId34"/>
    <p:sldMasterId id="2147483726" r:id="rId35"/>
    <p:sldMasterId id="2147483728" r:id="rId36"/>
    <p:sldMasterId id="2147483730" r:id="rId37"/>
    <p:sldMasterId id="2147483732" r:id="rId38"/>
    <p:sldMasterId id="2147483734" r:id="rId39"/>
    <p:sldMasterId id="2147483736" r:id="rId40"/>
    <p:sldMasterId id="2147483738" r:id="rId41"/>
    <p:sldMasterId id="2147483740" r:id="rId42"/>
    <p:sldMasterId id="2147483742" r:id="rId43"/>
    <p:sldMasterId id="2147483745" r:id="rId44"/>
    <p:sldMasterId id="2147483747" r:id="rId45"/>
    <p:sldMasterId id="2147483749" r:id="rId46"/>
  </p:sldMasterIdLst>
  <p:notesMasterIdLst>
    <p:notesMasterId r:id="rId99"/>
  </p:notesMasterIdLst>
  <p:sldIdLst>
    <p:sldId id="260" r:id="rId47"/>
    <p:sldId id="256" r:id="rId48"/>
    <p:sldId id="257" r:id="rId49"/>
    <p:sldId id="259" r:id="rId50"/>
    <p:sldId id="261" r:id="rId51"/>
    <p:sldId id="262" r:id="rId52"/>
    <p:sldId id="263" r:id="rId53"/>
    <p:sldId id="264" r:id="rId54"/>
    <p:sldId id="265" r:id="rId55"/>
    <p:sldId id="266" r:id="rId56"/>
    <p:sldId id="267" r:id="rId57"/>
    <p:sldId id="268" r:id="rId58"/>
    <p:sldId id="269" r:id="rId59"/>
    <p:sldId id="276" r:id="rId60"/>
    <p:sldId id="277" r:id="rId61"/>
    <p:sldId id="278" r:id="rId62"/>
    <p:sldId id="279" r:id="rId63"/>
    <p:sldId id="280" r:id="rId64"/>
    <p:sldId id="281" r:id="rId65"/>
    <p:sldId id="282" r:id="rId66"/>
    <p:sldId id="283" r:id="rId67"/>
    <p:sldId id="284" r:id="rId68"/>
    <p:sldId id="285" r:id="rId69"/>
    <p:sldId id="286" r:id="rId70"/>
    <p:sldId id="287" r:id="rId71"/>
    <p:sldId id="288" r:id="rId72"/>
    <p:sldId id="289" r:id="rId73"/>
    <p:sldId id="290" r:id="rId74"/>
    <p:sldId id="291" r:id="rId75"/>
    <p:sldId id="292" r:id="rId76"/>
    <p:sldId id="293" r:id="rId77"/>
    <p:sldId id="294" r:id="rId78"/>
    <p:sldId id="295" r:id="rId79"/>
    <p:sldId id="296" r:id="rId80"/>
    <p:sldId id="297" r:id="rId81"/>
    <p:sldId id="298" r:id="rId82"/>
    <p:sldId id="299" r:id="rId83"/>
    <p:sldId id="300" r:id="rId84"/>
    <p:sldId id="301" r:id="rId85"/>
    <p:sldId id="302" r:id="rId86"/>
    <p:sldId id="303" r:id="rId87"/>
    <p:sldId id="304" r:id="rId88"/>
    <p:sldId id="305" r:id="rId89"/>
    <p:sldId id="306" r:id="rId90"/>
    <p:sldId id="307" r:id="rId91"/>
    <p:sldId id="308" r:id="rId92"/>
    <p:sldId id="270" r:id="rId93"/>
    <p:sldId id="271" r:id="rId94"/>
    <p:sldId id="272" r:id="rId95"/>
    <p:sldId id="273" r:id="rId96"/>
    <p:sldId id="274" r:id="rId97"/>
    <p:sldId id="275" r:id="rId98"/>
  </p:sldIdLst>
  <p:sldSz cx="9144000" cy="6858000" type="screen4x3"/>
  <p:notesSz cx="6858000" cy="9144000"/>
  <p:custDataLst>
    <p:tags r:id="rId10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87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Master" Target="slideMasters/slideMaster26.xml"/><Relationship Id="rId21" Type="http://schemas.openxmlformats.org/officeDocument/2006/relationships/slideMaster" Target="slideMasters/slideMaster21.xml"/><Relationship Id="rId42" Type="http://schemas.openxmlformats.org/officeDocument/2006/relationships/slideMaster" Target="slideMasters/slideMaster42.xml"/><Relationship Id="rId47" Type="http://schemas.openxmlformats.org/officeDocument/2006/relationships/slide" Target="slides/slide1.xml"/><Relationship Id="rId63" Type="http://schemas.openxmlformats.org/officeDocument/2006/relationships/slide" Target="slides/slide17.xml"/><Relationship Id="rId68" Type="http://schemas.openxmlformats.org/officeDocument/2006/relationships/slide" Target="slides/slide22.xml"/><Relationship Id="rId84" Type="http://schemas.openxmlformats.org/officeDocument/2006/relationships/slide" Target="slides/slide38.xml"/><Relationship Id="rId89" Type="http://schemas.openxmlformats.org/officeDocument/2006/relationships/slide" Target="slides/slide43.xml"/><Relationship Id="rId7" Type="http://schemas.openxmlformats.org/officeDocument/2006/relationships/slideMaster" Target="slideMasters/slideMaster7.xml"/><Relationship Id="rId71" Type="http://schemas.openxmlformats.org/officeDocument/2006/relationships/slide" Target="slides/slide25.xml"/><Relationship Id="rId92" Type="http://schemas.openxmlformats.org/officeDocument/2006/relationships/slide" Target="slides/slide46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9" Type="http://schemas.openxmlformats.org/officeDocument/2006/relationships/slideMaster" Target="slideMasters/slideMaster29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Master" Target="slideMasters/slideMaster32.xml"/><Relationship Id="rId37" Type="http://schemas.openxmlformats.org/officeDocument/2006/relationships/slideMaster" Target="slideMasters/slideMaster37.xml"/><Relationship Id="rId40" Type="http://schemas.openxmlformats.org/officeDocument/2006/relationships/slideMaster" Target="slideMasters/slideMaster40.xml"/><Relationship Id="rId45" Type="http://schemas.openxmlformats.org/officeDocument/2006/relationships/slideMaster" Target="slideMasters/slideMaster45.xml"/><Relationship Id="rId53" Type="http://schemas.openxmlformats.org/officeDocument/2006/relationships/slide" Target="slides/slide7.xml"/><Relationship Id="rId58" Type="http://schemas.openxmlformats.org/officeDocument/2006/relationships/slide" Target="slides/slide12.xml"/><Relationship Id="rId66" Type="http://schemas.openxmlformats.org/officeDocument/2006/relationships/slide" Target="slides/slide20.xml"/><Relationship Id="rId74" Type="http://schemas.openxmlformats.org/officeDocument/2006/relationships/slide" Target="slides/slide28.xml"/><Relationship Id="rId79" Type="http://schemas.openxmlformats.org/officeDocument/2006/relationships/slide" Target="slides/slide33.xml"/><Relationship Id="rId87" Type="http://schemas.openxmlformats.org/officeDocument/2006/relationships/slide" Target="slides/slide41.xml"/><Relationship Id="rId102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61" Type="http://schemas.openxmlformats.org/officeDocument/2006/relationships/slide" Target="slides/slide15.xml"/><Relationship Id="rId82" Type="http://schemas.openxmlformats.org/officeDocument/2006/relationships/slide" Target="slides/slide36.xml"/><Relationship Id="rId90" Type="http://schemas.openxmlformats.org/officeDocument/2006/relationships/slide" Target="slides/slide44.xml"/><Relationship Id="rId95" Type="http://schemas.openxmlformats.org/officeDocument/2006/relationships/slide" Target="slides/slide49.xml"/><Relationship Id="rId19" Type="http://schemas.openxmlformats.org/officeDocument/2006/relationships/slideMaster" Target="slideMasters/slideMaster1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Master" Target="slideMasters/slideMaster27.xml"/><Relationship Id="rId30" Type="http://schemas.openxmlformats.org/officeDocument/2006/relationships/slideMaster" Target="slideMasters/slideMaster30.xml"/><Relationship Id="rId35" Type="http://schemas.openxmlformats.org/officeDocument/2006/relationships/slideMaster" Target="slideMasters/slideMaster35.xml"/><Relationship Id="rId43" Type="http://schemas.openxmlformats.org/officeDocument/2006/relationships/slideMaster" Target="slideMasters/slideMaster43.xml"/><Relationship Id="rId48" Type="http://schemas.openxmlformats.org/officeDocument/2006/relationships/slide" Target="slides/slide2.xml"/><Relationship Id="rId56" Type="http://schemas.openxmlformats.org/officeDocument/2006/relationships/slide" Target="slides/slide10.xml"/><Relationship Id="rId64" Type="http://schemas.openxmlformats.org/officeDocument/2006/relationships/slide" Target="slides/slide18.xml"/><Relationship Id="rId69" Type="http://schemas.openxmlformats.org/officeDocument/2006/relationships/slide" Target="slides/slide23.xml"/><Relationship Id="rId77" Type="http://schemas.openxmlformats.org/officeDocument/2006/relationships/slide" Target="slides/slide31.xml"/><Relationship Id="rId100" Type="http://schemas.openxmlformats.org/officeDocument/2006/relationships/tags" Target="tags/tag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5.xml"/><Relationship Id="rId72" Type="http://schemas.openxmlformats.org/officeDocument/2006/relationships/slide" Target="slides/slide26.xml"/><Relationship Id="rId80" Type="http://schemas.openxmlformats.org/officeDocument/2006/relationships/slide" Target="slides/slide34.xml"/><Relationship Id="rId85" Type="http://schemas.openxmlformats.org/officeDocument/2006/relationships/slide" Target="slides/slide39.xml"/><Relationship Id="rId93" Type="http://schemas.openxmlformats.org/officeDocument/2006/relationships/slide" Target="slides/slide47.xml"/><Relationship Id="rId98" Type="http://schemas.openxmlformats.org/officeDocument/2006/relationships/slide" Target="slides/slide52.xml"/><Relationship Id="rId3" Type="http://schemas.openxmlformats.org/officeDocument/2006/relationships/slideMaster" Target="slideMasters/slideMaster3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slideMaster" Target="slideMasters/slideMaster33.xml"/><Relationship Id="rId38" Type="http://schemas.openxmlformats.org/officeDocument/2006/relationships/slideMaster" Target="slideMasters/slideMaster38.xml"/><Relationship Id="rId46" Type="http://schemas.openxmlformats.org/officeDocument/2006/relationships/slideMaster" Target="slideMasters/slideMaster46.xml"/><Relationship Id="rId59" Type="http://schemas.openxmlformats.org/officeDocument/2006/relationships/slide" Target="slides/slide13.xml"/><Relationship Id="rId67" Type="http://schemas.openxmlformats.org/officeDocument/2006/relationships/slide" Target="slides/slide21.xml"/><Relationship Id="rId103" Type="http://schemas.openxmlformats.org/officeDocument/2006/relationships/theme" Target="theme/theme1.xml"/><Relationship Id="rId20" Type="http://schemas.openxmlformats.org/officeDocument/2006/relationships/slideMaster" Target="slideMasters/slideMaster20.xml"/><Relationship Id="rId41" Type="http://schemas.openxmlformats.org/officeDocument/2006/relationships/slideMaster" Target="slideMasters/slideMaster41.xml"/><Relationship Id="rId54" Type="http://schemas.openxmlformats.org/officeDocument/2006/relationships/slide" Target="slides/slide8.xml"/><Relationship Id="rId62" Type="http://schemas.openxmlformats.org/officeDocument/2006/relationships/slide" Target="slides/slide16.xml"/><Relationship Id="rId70" Type="http://schemas.openxmlformats.org/officeDocument/2006/relationships/slide" Target="slides/slide24.xml"/><Relationship Id="rId75" Type="http://schemas.openxmlformats.org/officeDocument/2006/relationships/slide" Target="slides/slide29.xml"/><Relationship Id="rId83" Type="http://schemas.openxmlformats.org/officeDocument/2006/relationships/slide" Target="slides/slide37.xml"/><Relationship Id="rId88" Type="http://schemas.openxmlformats.org/officeDocument/2006/relationships/slide" Target="slides/slide42.xml"/><Relationship Id="rId91" Type="http://schemas.openxmlformats.org/officeDocument/2006/relationships/slide" Target="slides/slide45.xml"/><Relationship Id="rId96" Type="http://schemas.openxmlformats.org/officeDocument/2006/relationships/slide" Target="slides/slide5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Master" Target="slideMasters/slideMaster28.xml"/><Relationship Id="rId36" Type="http://schemas.openxmlformats.org/officeDocument/2006/relationships/slideMaster" Target="slideMasters/slideMaster36.xml"/><Relationship Id="rId49" Type="http://schemas.openxmlformats.org/officeDocument/2006/relationships/slide" Target="slides/slide3.xml"/><Relationship Id="rId57" Type="http://schemas.openxmlformats.org/officeDocument/2006/relationships/slide" Target="slides/slide11.xml"/><Relationship Id="rId10" Type="http://schemas.openxmlformats.org/officeDocument/2006/relationships/slideMaster" Target="slideMasters/slideMaster10.xml"/><Relationship Id="rId31" Type="http://schemas.openxmlformats.org/officeDocument/2006/relationships/slideMaster" Target="slideMasters/slideMaster31.xml"/><Relationship Id="rId44" Type="http://schemas.openxmlformats.org/officeDocument/2006/relationships/slideMaster" Target="slideMasters/slideMaster44.xml"/><Relationship Id="rId52" Type="http://schemas.openxmlformats.org/officeDocument/2006/relationships/slide" Target="slides/slide6.xml"/><Relationship Id="rId60" Type="http://schemas.openxmlformats.org/officeDocument/2006/relationships/slide" Target="slides/slide14.xml"/><Relationship Id="rId65" Type="http://schemas.openxmlformats.org/officeDocument/2006/relationships/slide" Target="slides/slide19.xml"/><Relationship Id="rId73" Type="http://schemas.openxmlformats.org/officeDocument/2006/relationships/slide" Target="slides/slide27.xml"/><Relationship Id="rId78" Type="http://schemas.openxmlformats.org/officeDocument/2006/relationships/slide" Target="slides/slide32.xml"/><Relationship Id="rId81" Type="http://schemas.openxmlformats.org/officeDocument/2006/relationships/slide" Target="slides/slide35.xml"/><Relationship Id="rId86" Type="http://schemas.openxmlformats.org/officeDocument/2006/relationships/slide" Target="slides/slide40.xml"/><Relationship Id="rId94" Type="http://schemas.openxmlformats.org/officeDocument/2006/relationships/slide" Target="slides/slide48.xml"/><Relationship Id="rId99" Type="http://schemas.openxmlformats.org/officeDocument/2006/relationships/notesMaster" Target="notesMasters/notesMaster1.xml"/><Relationship Id="rId101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39" Type="http://schemas.openxmlformats.org/officeDocument/2006/relationships/slideMaster" Target="slideMasters/slideMaster39.xml"/><Relationship Id="rId34" Type="http://schemas.openxmlformats.org/officeDocument/2006/relationships/slideMaster" Target="slideMasters/slideMaster34.xml"/><Relationship Id="rId50" Type="http://schemas.openxmlformats.org/officeDocument/2006/relationships/slide" Target="slides/slide4.xml"/><Relationship Id="rId55" Type="http://schemas.openxmlformats.org/officeDocument/2006/relationships/slide" Target="slides/slide9.xml"/><Relationship Id="rId76" Type="http://schemas.openxmlformats.org/officeDocument/2006/relationships/slide" Target="slides/slide30.xml"/><Relationship Id="rId97" Type="http://schemas.openxmlformats.org/officeDocument/2006/relationships/slide" Target="slides/slide51.xml"/><Relationship Id="rId10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C8E76A-3E69-4B4F-AC7B-8ABB90C266F5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B8E065-13FA-4BE9-9B83-A526F5F13B0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7312EE-AB19-4836-8CA1-F9CD5E4CAAF7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721CA-E915-4FDA-B176-11B56A924738}" type="slidenum">
              <a:rPr lang="en-US" smtClean="0">
                <a:solidFill>
                  <a:prstClr val="black"/>
                </a:solidFill>
              </a:rPr>
              <a:pPr/>
              <a:t>45</a:t>
            </a:fld>
            <a:endParaRPr lang="en-US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8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9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0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8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0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3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3A9-9FF3-4830-84EF-6A4F6D554C17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75AF-719D-4841-A177-9E3460DCF7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3A9-9FF3-4830-84EF-6A4F6D554C17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75AF-719D-4841-A177-9E3460DCF7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3A9-9FF3-4830-84EF-6A4F6D554C17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75AF-719D-4841-A177-9E3460DCF7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89CE4-8F20-4D5D-AECB-DB25B2BAC3E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9453-2306-4680-A973-0C0AB84A06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89CE4-8F20-4D5D-AECB-DB25B2BAC3E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9453-2306-4680-A973-0C0AB84A06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89CE4-8F20-4D5D-AECB-DB25B2BAC3E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89453-2306-4680-A973-0C0AB84A06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6C8B-3C89-4D30-A54C-C9A28C4D09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5C332-5ACA-4FB7-A16C-7C6DE579E6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6C8B-3C89-4D30-A54C-C9A28C4D09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5C332-5ACA-4FB7-A16C-7C6DE579E6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86C8B-3C89-4D30-A54C-C9A28C4D09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5C332-5ACA-4FB7-A16C-7C6DE579E6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474A-1A94-4765-A0C7-FF40430652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24337-1F7D-4833-8D4C-C92845F84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474A-1A94-4765-A0C7-FF40430652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24337-1F7D-4833-8D4C-C92845F84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3A9-9FF3-4830-84EF-6A4F6D554C17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75AF-719D-4841-A177-9E3460DCF7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6F474A-1A94-4765-A0C7-FF40430652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24337-1F7D-4833-8D4C-C92845F84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DF20-F44D-48BB-AB03-95C7913E6D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3043-B175-4C36-9B5C-60958EBDD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DF20-F44D-48BB-AB03-95C7913E6D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3043-B175-4C36-9B5C-60958EBDD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BDF20-F44D-48BB-AB03-95C7913E6D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23043-B175-4C36-9B5C-60958EBDD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FCA2-FBBF-4C96-91C2-BB8EB38A10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DAAE-FA6F-4E27-8CFA-69670F8AE4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FCA2-FBBF-4C96-91C2-BB8EB38A10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DAAE-FA6F-4E27-8CFA-69670F8AE4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5FCA2-FBBF-4C96-91C2-BB8EB38A10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CDAAE-FA6F-4E27-8CFA-69670F8AE4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60C6-F565-4941-8944-AE9917AE19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CC9B-C6FA-4418-8A3A-A4B0977B93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60C6-F565-4941-8944-AE9917AE19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CC9B-C6FA-4418-8A3A-A4B0977B93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560C6-F565-4941-8944-AE9917AE19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0CC9B-C6FA-4418-8A3A-A4B0977B93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3A9-9FF3-4830-84EF-6A4F6D554C17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75AF-719D-4841-A177-9E3460DCF7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EE34-2737-4ECE-82C9-3B5B83FAC11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77BC-FBDA-443B-9E5F-397E4504F1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EE34-2737-4ECE-82C9-3B5B83FAC11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77BC-FBDA-443B-9E5F-397E4504F1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4EE34-2737-4ECE-82C9-3B5B83FAC11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277BC-FBDA-443B-9E5F-397E4504F1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3C93F-7B83-47F1-9983-FB2A3833D8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0027-431E-4090-B648-C7EE5AC557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3C93F-7B83-47F1-9983-FB2A3833D8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0027-431E-4090-B648-C7EE5AC557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3C93F-7B83-47F1-9983-FB2A3833D8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6D0027-431E-4090-B648-C7EE5AC557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61C5-977C-4A69-9362-CE1ACB681D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DA0A-D0E6-405C-945C-A94BF41AFF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61C5-977C-4A69-9362-CE1ACB681D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DA0A-D0E6-405C-945C-A94BF41AFF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761C5-977C-4A69-9362-CE1ACB681D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FEDA0A-D0E6-405C-945C-A94BF41AFF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9D8-E0A9-4CAE-B59C-B13F4DBBE6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9C8E-24C8-4A8F-AB3A-033713B18F8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3A9-9FF3-4830-84EF-6A4F6D554C17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75AF-719D-4841-A177-9E3460DCF7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9D8-E0A9-4CAE-B59C-B13F4DBBE6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9C8E-24C8-4A8F-AB3A-033713B18F8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B259D8-E0A9-4CAE-B59C-B13F4DBBE6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79C8E-24C8-4A8F-AB3A-033713B18F8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1676-FF54-45B1-9660-DD5BA36DD84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B3FA-FC8F-43DA-A56C-38CF95936D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1676-FF54-45B1-9660-DD5BA36DD84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B3FA-FC8F-43DA-A56C-38CF95936D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61676-FF54-45B1-9660-DD5BA36DD84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BB3FA-FC8F-43DA-A56C-38CF95936D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16D0-AC53-489A-9A8D-DB08EB676D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E952F-817F-403A-89D0-A9B3D62FD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16D0-AC53-489A-9A8D-DB08EB676D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E952F-817F-403A-89D0-A9B3D62FD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16D0-AC53-489A-9A8D-DB08EB676D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E952F-817F-403A-89D0-A9B3D62FD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632B-03C6-4EAE-AF54-B795FDBD3E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85D1F-9DC3-49E5-A7CD-205C02720F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632B-03C6-4EAE-AF54-B795FDBD3E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85D1F-9DC3-49E5-A7CD-205C02720F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3A9-9FF3-4830-84EF-6A4F6D554C17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75AF-719D-4841-A177-9E3460DCF7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1632B-03C6-4EAE-AF54-B795FDBD3E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85D1F-9DC3-49E5-A7CD-205C02720F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79FD-2F23-4B0C-918D-EFF97728DF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C1B4-6EC5-4D87-A319-1A5974E4B6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79FD-2F23-4B0C-918D-EFF97728DF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C1B4-6EC5-4D87-A319-1A5974E4B6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A79FD-2F23-4B0C-918D-EFF97728DF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2C1B4-6EC5-4D87-A319-1A5974E4B6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18A98-0FE0-40F4-9649-45D6255E97DF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698C1-58DB-4AEB-B641-5F75C1C7137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75EC-D6A1-40BB-A9B4-65362501FF9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DEF9-8A36-48C6-8F2C-5DF9DD1A8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75EC-D6A1-40BB-A9B4-65362501FF9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DEF9-8A36-48C6-8F2C-5DF9DD1A8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C75EC-D6A1-40BB-A9B4-65362501FF9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7EDEF9-8A36-48C6-8F2C-5DF9DD1A8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3A9-9FF3-4830-84EF-6A4F6D554C17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75AF-719D-4841-A177-9E3460DCF7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3A9-9FF3-4830-84EF-6A4F6D554C17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75AF-719D-4841-A177-9E3460DCF7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3A9-9FF3-4830-84EF-6A4F6D554C17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75AF-719D-4841-A177-9E3460DCF7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B13A9-9FF3-4830-84EF-6A4F6D554C17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975AF-719D-4841-A177-9E3460DCF7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2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2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22.xml"/></Relationships>
</file>

<file path=ppt/slideMasters/_rels/slideMaster13.xml.rels><?xml version="1.0" encoding="UTF-8" standalone="yes"?>
<Relationships xmlns="http://schemas.openxmlformats.org/package/2006/relationships"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23.xml"/></Relationships>
</file>

<file path=ppt/slideMasters/_rels/slideMaster14.xml.rels><?xml version="1.0" encoding="UTF-8" standalone="yes"?>
<Relationships xmlns="http://schemas.openxmlformats.org/package/2006/relationships"><Relationship Id="rId2" Type="http://schemas.openxmlformats.org/officeDocument/2006/relationships/theme" Target="../theme/theme14.xml"/><Relationship Id="rId1" Type="http://schemas.openxmlformats.org/officeDocument/2006/relationships/slideLayout" Target="../slideLayouts/slideLayout24.xml"/></Relationships>
</file>

<file path=ppt/slideMasters/_rels/slideMaster15.xml.rels><?xml version="1.0" encoding="UTF-8" standalone="yes"?>
<Relationships xmlns="http://schemas.openxmlformats.org/package/2006/relationships"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25.xml"/></Relationships>
</file>

<file path=ppt/slideMasters/_rels/slideMaster16.xml.rels><?xml version="1.0" encoding="UTF-8" standalone="yes"?>
<Relationships xmlns="http://schemas.openxmlformats.org/package/2006/relationships"><Relationship Id="rId2" Type="http://schemas.openxmlformats.org/officeDocument/2006/relationships/theme" Target="../theme/theme16.xml"/><Relationship Id="rId1" Type="http://schemas.openxmlformats.org/officeDocument/2006/relationships/slideLayout" Target="../slideLayouts/slideLayout26.xml"/></Relationships>
</file>

<file path=ppt/slideMasters/_rels/slideMaster17.xml.rels><?xml version="1.0" encoding="UTF-8" standalone="yes"?>
<Relationships xmlns="http://schemas.openxmlformats.org/package/2006/relationships"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27.xml"/></Relationships>
</file>

<file path=ppt/slideMasters/_rels/slideMaster18.xml.rels><?xml version="1.0" encoding="UTF-8" standalone="yes"?>
<Relationships xmlns="http://schemas.openxmlformats.org/package/2006/relationships"><Relationship Id="rId2" Type="http://schemas.openxmlformats.org/officeDocument/2006/relationships/theme" Target="../theme/theme18.xml"/><Relationship Id="rId1" Type="http://schemas.openxmlformats.org/officeDocument/2006/relationships/slideLayout" Target="../slideLayouts/slideLayout28.xml"/></Relationships>
</file>

<file path=ppt/slideMasters/_rels/slideMaster19.xml.rels><?xml version="1.0" encoding="UTF-8" standalone="yes"?>
<Relationships xmlns="http://schemas.openxmlformats.org/package/2006/relationships"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2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_rels/slideMaster20.xml.rels><?xml version="1.0" encoding="UTF-8" standalone="yes"?>
<Relationships xmlns="http://schemas.openxmlformats.org/package/2006/relationships"><Relationship Id="rId2" Type="http://schemas.openxmlformats.org/officeDocument/2006/relationships/theme" Target="../theme/theme20.xml"/><Relationship Id="rId1" Type="http://schemas.openxmlformats.org/officeDocument/2006/relationships/slideLayout" Target="../slideLayouts/slideLayout30.xml"/></Relationships>
</file>

<file path=ppt/slideMasters/_rels/slideMaster21.xml.rels><?xml version="1.0" encoding="UTF-8" standalone="yes"?>
<Relationships xmlns="http://schemas.openxmlformats.org/package/2006/relationships"><Relationship Id="rId2" Type="http://schemas.openxmlformats.org/officeDocument/2006/relationships/theme" Target="../theme/theme21.xml"/><Relationship Id="rId1" Type="http://schemas.openxmlformats.org/officeDocument/2006/relationships/slideLayout" Target="../slideLayouts/slideLayout31.xml"/></Relationships>
</file>

<file path=ppt/slideMasters/_rels/slideMaster2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2.xml"/><Relationship Id="rId1" Type="http://schemas.openxmlformats.org/officeDocument/2006/relationships/slideLayout" Target="../slideLayouts/slideLayout32.xml"/></Relationships>
</file>

<file path=ppt/slideMasters/_rels/slideMaster23.xml.rels><?xml version="1.0" encoding="UTF-8" standalone="yes"?>
<Relationships xmlns="http://schemas.openxmlformats.org/package/2006/relationships"><Relationship Id="rId2" Type="http://schemas.openxmlformats.org/officeDocument/2006/relationships/theme" Target="../theme/theme23.xml"/><Relationship Id="rId1" Type="http://schemas.openxmlformats.org/officeDocument/2006/relationships/slideLayout" Target="../slideLayouts/slideLayout33.xml"/></Relationships>
</file>

<file path=ppt/slideMasters/_rels/slideMaster24.xml.rels><?xml version="1.0" encoding="UTF-8" standalone="yes"?>
<Relationships xmlns="http://schemas.openxmlformats.org/package/2006/relationships"><Relationship Id="rId2" Type="http://schemas.openxmlformats.org/officeDocument/2006/relationships/theme" Target="../theme/theme24.xml"/><Relationship Id="rId1" Type="http://schemas.openxmlformats.org/officeDocument/2006/relationships/slideLayout" Target="../slideLayouts/slideLayout34.xml"/></Relationships>
</file>

<file path=ppt/slideMasters/_rels/slideMaster25.xml.rels><?xml version="1.0" encoding="UTF-8" standalone="yes"?>
<Relationships xmlns="http://schemas.openxmlformats.org/package/2006/relationships"><Relationship Id="rId2" Type="http://schemas.openxmlformats.org/officeDocument/2006/relationships/theme" Target="../theme/theme25.xml"/><Relationship Id="rId1" Type="http://schemas.openxmlformats.org/officeDocument/2006/relationships/slideLayout" Target="../slideLayouts/slideLayout35.xml"/></Relationships>
</file>

<file path=ppt/slideMasters/_rels/slideMaster26.xml.rels><?xml version="1.0" encoding="UTF-8" standalone="yes"?>
<Relationships xmlns="http://schemas.openxmlformats.org/package/2006/relationships"><Relationship Id="rId2" Type="http://schemas.openxmlformats.org/officeDocument/2006/relationships/theme" Target="../theme/theme26.xml"/><Relationship Id="rId1" Type="http://schemas.openxmlformats.org/officeDocument/2006/relationships/slideLayout" Target="../slideLayouts/slideLayout36.xml"/></Relationships>
</file>

<file path=ppt/slideMasters/_rels/slideMaster27.xml.rels><?xml version="1.0" encoding="UTF-8" standalone="yes"?>
<Relationships xmlns="http://schemas.openxmlformats.org/package/2006/relationships"><Relationship Id="rId2" Type="http://schemas.openxmlformats.org/officeDocument/2006/relationships/theme" Target="../theme/theme27.xml"/><Relationship Id="rId1" Type="http://schemas.openxmlformats.org/officeDocument/2006/relationships/slideLayout" Target="../slideLayouts/slideLayout37.xml"/></Relationships>
</file>

<file path=ppt/slideMasters/_rels/slideMaster28.xml.rels><?xml version="1.0" encoding="UTF-8" standalone="yes"?>
<Relationships xmlns="http://schemas.openxmlformats.org/package/2006/relationships"><Relationship Id="rId2" Type="http://schemas.openxmlformats.org/officeDocument/2006/relationships/theme" Target="../theme/theme28.xml"/><Relationship Id="rId1" Type="http://schemas.openxmlformats.org/officeDocument/2006/relationships/slideLayout" Target="../slideLayouts/slideLayout38.xml"/></Relationships>
</file>

<file path=ppt/slideMasters/_rels/slideMaster29.xml.rels><?xml version="1.0" encoding="UTF-8" standalone="yes"?>
<Relationships xmlns="http://schemas.openxmlformats.org/package/2006/relationships"><Relationship Id="rId2" Type="http://schemas.openxmlformats.org/officeDocument/2006/relationships/theme" Target="../theme/theme29.xml"/><Relationship Id="rId1" Type="http://schemas.openxmlformats.org/officeDocument/2006/relationships/slideLayout" Target="../slideLayouts/slideLayout39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_rels/slideMaster30.xml.rels><?xml version="1.0" encoding="UTF-8" standalone="yes"?>
<Relationships xmlns="http://schemas.openxmlformats.org/package/2006/relationships"><Relationship Id="rId2" Type="http://schemas.openxmlformats.org/officeDocument/2006/relationships/theme" Target="../theme/theme30.xml"/><Relationship Id="rId1" Type="http://schemas.openxmlformats.org/officeDocument/2006/relationships/slideLayout" Target="../slideLayouts/slideLayout40.xml"/></Relationships>
</file>

<file path=ppt/slideMasters/_rels/slideMaster31.xml.rels><?xml version="1.0" encoding="UTF-8" standalone="yes"?>
<Relationships xmlns="http://schemas.openxmlformats.org/package/2006/relationships"><Relationship Id="rId2" Type="http://schemas.openxmlformats.org/officeDocument/2006/relationships/theme" Target="../theme/theme31.xml"/><Relationship Id="rId1" Type="http://schemas.openxmlformats.org/officeDocument/2006/relationships/slideLayout" Target="../slideLayouts/slideLayout41.xml"/></Relationships>
</file>

<file path=ppt/slideMasters/_rels/slideMaster32.xml.rels><?xml version="1.0" encoding="UTF-8" standalone="yes"?>
<Relationships xmlns="http://schemas.openxmlformats.org/package/2006/relationships"><Relationship Id="rId2" Type="http://schemas.openxmlformats.org/officeDocument/2006/relationships/theme" Target="../theme/theme32.xml"/><Relationship Id="rId1" Type="http://schemas.openxmlformats.org/officeDocument/2006/relationships/slideLayout" Target="../slideLayouts/slideLayout42.xml"/></Relationships>
</file>

<file path=ppt/slideMasters/_rels/slideMaster3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3.xml"/><Relationship Id="rId1" Type="http://schemas.openxmlformats.org/officeDocument/2006/relationships/slideLayout" Target="../slideLayouts/slideLayout43.xml"/></Relationships>
</file>

<file path=ppt/slideMasters/_rels/slideMaster34.xml.rels><?xml version="1.0" encoding="UTF-8" standalone="yes"?>
<Relationships xmlns="http://schemas.openxmlformats.org/package/2006/relationships"><Relationship Id="rId2" Type="http://schemas.openxmlformats.org/officeDocument/2006/relationships/theme" Target="../theme/theme34.xml"/><Relationship Id="rId1" Type="http://schemas.openxmlformats.org/officeDocument/2006/relationships/slideLayout" Target="../slideLayouts/slideLayout44.xml"/></Relationships>
</file>

<file path=ppt/slideMasters/_rels/slideMaster35.xml.rels><?xml version="1.0" encoding="UTF-8" standalone="yes"?>
<Relationships xmlns="http://schemas.openxmlformats.org/package/2006/relationships"><Relationship Id="rId2" Type="http://schemas.openxmlformats.org/officeDocument/2006/relationships/theme" Target="../theme/theme35.xml"/><Relationship Id="rId1" Type="http://schemas.openxmlformats.org/officeDocument/2006/relationships/slideLayout" Target="../slideLayouts/slideLayout45.xml"/></Relationships>
</file>

<file path=ppt/slideMasters/_rels/slideMaster36.xml.rels><?xml version="1.0" encoding="UTF-8" standalone="yes"?>
<Relationships xmlns="http://schemas.openxmlformats.org/package/2006/relationships"><Relationship Id="rId2" Type="http://schemas.openxmlformats.org/officeDocument/2006/relationships/theme" Target="../theme/theme36.xml"/><Relationship Id="rId1" Type="http://schemas.openxmlformats.org/officeDocument/2006/relationships/slideLayout" Target="../slideLayouts/slideLayout46.xml"/></Relationships>
</file>

<file path=ppt/slideMasters/_rels/slideMaster37.xml.rels><?xml version="1.0" encoding="UTF-8" standalone="yes"?>
<Relationships xmlns="http://schemas.openxmlformats.org/package/2006/relationships"><Relationship Id="rId2" Type="http://schemas.openxmlformats.org/officeDocument/2006/relationships/theme" Target="../theme/theme37.xml"/><Relationship Id="rId1" Type="http://schemas.openxmlformats.org/officeDocument/2006/relationships/slideLayout" Target="../slideLayouts/slideLayout47.xml"/></Relationships>
</file>

<file path=ppt/slideMasters/_rels/slideMaster38.xml.rels><?xml version="1.0" encoding="UTF-8" standalone="yes"?>
<Relationships xmlns="http://schemas.openxmlformats.org/package/2006/relationships"><Relationship Id="rId2" Type="http://schemas.openxmlformats.org/officeDocument/2006/relationships/theme" Target="../theme/theme38.xml"/><Relationship Id="rId1" Type="http://schemas.openxmlformats.org/officeDocument/2006/relationships/slideLayout" Target="../slideLayouts/slideLayout48.xml"/></Relationships>
</file>

<file path=ppt/slideMasters/_rels/slideMaster39.xml.rels><?xml version="1.0" encoding="UTF-8" standalone="yes"?>
<Relationships xmlns="http://schemas.openxmlformats.org/package/2006/relationships"><Relationship Id="rId2" Type="http://schemas.openxmlformats.org/officeDocument/2006/relationships/theme" Target="../theme/theme39.xml"/><Relationship Id="rId1" Type="http://schemas.openxmlformats.org/officeDocument/2006/relationships/slideLayout" Target="../slideLayouts/slideLayout49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40.xml.rels><?xml version="1.0" encoding="UTF-8" standalone="yes"?>
<Relationships xmlns="http://schemas.openxmlformats.org/package/2006/relationships"><Relationship Id="rId2" Type="http://schemas.openxmlformats.org/officeDocument/2006/relationships/theme" Target="../theme/theme40.xml"/><Relationship Id="rId1" Type="http://schemas.openxmlformats.org/officeDocument/2006/relationships/slideLayout" Target="../slideLayouts/slideLayout50.xml"/></Relationships>
</file>

<file path=ppt/slideMasters/_rels/slideMaster41.xml.rels><?xml version="1.0" encoding="UTF-8" standalone="yes"?>
<Relationships xmlns="http://schemas.openxmlformats.org/package/2006/relationships"><Relationship Id="rId2" Type="http://schemas.openxmlformats.org/officeDocument/2006/relationships/theme" Target="../theme/theme41.xml"/><Relationship Id="rId1" Type="http://schemas.openxmlformats.org/officeDocument/2006/relationships/slideLayout" Target="../slideLayouts/slideLayout51.xml"/></Relationships>
</file>

<file path=ppt/slideMasters/_rels/slideMaster42.xml.rels><?xml version="1.0" encoding="UTF-8" standalone="yes"?>
<Relationships xmlns="http://schemas.openxmlformats.org/package/2006/relationships"><Relationship Id="rId2" Type="http://schemas.openxmlformats.org/officeDocument/2006/relationships/theme" Target="../theme/theme42.xml"/><Relationship Id="rId1" Type="http://schemas.openxmlformats.org/officeDocument/2006/relationships/slideLayout" Target="../slideLayouts/slideLayout52.xml"/></Relationships>
</file>

<file path=ppt/slideMasters/_rels/slideMaster43.xml.rels><?xml version="1.0" encoding="UTF-8" standalone="yes"?>
<Relationships xmlns="http://schemas.openxmlformats.org/package/2006/relationships"><Relationship Id="rId3" Type="http://schemas.openxmlformats.org/officeDocument/2006/relationships/theme" Target="../theme/theme43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/Relationships>
</file>

<file path=ppt/slideMasters/_rels/slideMaster4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4.xml"/><Relationship Id="rId1" Type="http://schemas.openxmlformats.org/officeDocument/2006/relationships/slideLayout" Target="../slideLayouts/slideLayout55.xml"/></Relationships>
</file>

<file path=ppt/slideMasters/_rels/slideMaster45.xml.rels><?xml version="1.0" encoding="UTF-8" standalone="yes"?>
<Relationships xmlns="http://schemas.openxmlformats.org/package/2006/relationships"><Relationship Id="rId2" Type="http://schemas.openxmlformats.org/officeDocument/2006/relationships/theme" Target="../theme/theme45.xml"/><Relationship Id="rId1" Type="http://schemas.openxmlformats.org/officeDocument/2006/relationships/slideLayout" Target="../slideLayouts/slideLayout56.xml"/></Relationships>
</file>

<file path=ppt/slideMasters/_rels/slideMaster46.xml.rels><?xml version="1.0" encoding="UTF-8" standalone="yes"?>
<Relationships xmlns="http://schemas.openxmlformats.org/package/2006/relationships"><Relationship Id="rId2" Type="http://schemas.openxmlformats.org/officeDocument/2006/relationships/theme" Target="../theme/theme46.xml"/><Relationship Id="rId1" Type="http://schemas.openxmlformats.org/officeDocument/2006/relationships/slideLayout" Target="../slideLayouts/slideLayout57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1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1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B13A9-9FF3-4830-84EF-6A4F6D554C17}" type="datetimeFigureOut">
              <a:rPr lang="en-US" smtClean="0"/>
              <a:pPr/>
              <a:t>12/8/2011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975AF-719D-4841-A177-9E3460DCF76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F474A-1A94-4765-A0C7-FF40430652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24337-1F7D-4833-8D4C-C92845F84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BDF20-F44D-48BB-AB03-95C7913E6D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23043-B175-4C36-9B5C-60958EBDD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BDF20-F44D-48BB-AB03-95C7913E6D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23043-B175-4C36-9B5C-60958EBDD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BDF20-F44D-48BB-AB03-95C7913E6D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23043-B175-4C36-9B5C-60958EBDD51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5FCA2-FBBF-4C96-91C2-BB8EB38A10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CDAAE-FA6F-4E27-8CFA-69670F8AE4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5FCA2-FBBF-4C96-91C2-BB8EB38A10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CDAAE-FA6F-4E27-8CFA-69670F8AE4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5FCA2-FBBF-4C96-91C2-BB8EB38A10E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4CDAAE-FA6F-4E27-8CFA-69670F8AE48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560C6-F565-4941-8944-AE9917AE19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0CC9B-C6FA-4418-8A3A-A4B0977B93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560C6-F565-4941-8944-AE9917AE19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0CC9B-C6FA-4418-8A3A-A4B0977B93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560C6-F565-4941-8944-AE9917AE19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0CC9B-C6FA-4418-8A3A-A4B0977B936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89CE4-8F20-4D5D-AECB-DB25B2BAC3E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89453-2306-4680-A973-0C0AB84A06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4EE34-2737-4ECE-82C9-3B5B83FAC11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277BC-FBDA-443B-9E5F-397E4504F1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4EE34-2737-4ECE-82C9-3B5B83FAC11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277BC-FBDA-443B-9E5F-397E4504F1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4EE34-2737-4ECE-82C9-3B5B83FAC11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277BC-FBDA-443B-9E5F-397E4504F14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3C93F-7B83-47F1-9983-FB2A3833D8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D0027-431E-4090-B648-C7EE5AC557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3C93F-7B83-47F1-9983-FB2A3833D8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D0027-431E-4090-B648-C7EE5AC557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3C93F-7B83-47F1-9983-FB2A3833D86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6D0027-431E-4090-B648-C7EE5AC557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761C5-977C-4A69-9362-CE1ACB681D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EDA0A-D0E6-405C-945C-A94BF41AFF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761C5-977C-4A69-9362-CE1ACB681D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EDA0A-D0E6-405C-945C-A94BF41AFF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761C5-977C-4A69-9362-CE1ACB681D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FEDA0A-D0E6-405C-945C-A94BF41AFF9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259D8-E0A9-4CAE-B59C-B13F4DBBE6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79C8E-24C8-4A8F-AB3A-033713B18F8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89CE4-8F20-4D5D-AECB-DB25B2BAC3E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89453-2306-4680-A973-0C0AB84A06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259D8-E0A9-4CAE-B59C-B13F4DBBE6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79C8E-24C8-4A8F-AB3A-033713B18F8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259D8-E0A9-4CAE-B59C-B13F4DBBE662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79C8E-24C8-4A8F-AB3A-033713B18F8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61676-FF54-45B1-9660-DD5BA36DD84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BB3FA-FC8F-43DA-A56C-38CF95936D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61676-FF54-45B1-9660-DD5BA36DD84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BB3FA-FC8F-43DA-A56C-38CF95936D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761676-FF54-45B1-9660-DD5BA36DD84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BB3FA-FC8F-43DA-A56C-38CF95936D6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516D0-AC53-489A-9A8D-DB08EB676D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E952F-817F-403A-89D0-A9B3D62FD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516D0-AC53-489A-9A8D-DB08EB676D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E952F-817F-403A-89D0-A9B3D62FD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516D0-AC53-489A-9A8D-DB08EB676D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E952F-817F-403A-89D0-A9B3D62FDE8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1632B-03C6-4EAE-AF54-B795FDBD3E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85D1F-9DC3-49E5-A7CD-205C02720F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1632B-03C6-4EAE-AF54-B795FDBD3E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85D1F-9DC3-49E5-A7CD-205C02720F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989CE4-8F20-4D5D-AECB-DB25B2BAC3E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89453-2306-4680-A973-0C0AB84A06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61632B-03C6-4EAE-AF54-B795FDBD3E7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85D1F-9DC3-49E5-A7CD-205C02720F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A79FD-2F23-4B0C-918D-EFF97728DF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2C1B4-6EC5-4D87-A319-1A5974E4B6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A79FD-2F23-4B0C-918D-EFF97728DF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2C1B4-6EC5-4D87-A319-1A5974E4B6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A79FD-2F23-4B0C-918D-EFF97728DF6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A2C1B4-6EC5-4D87-A319-1A5974E4B6C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C75EC-D6A1-40BB-A9B4-65362501FF9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EDEF9-8A36-48C6-8F2C-5DF9DD1A8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C75EC-D6A1-40BB-A9B4-65362501FF9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EDEF9-8A36-48C6-8F2C-5DF9DD1A8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8C75EC-D6A1-40BB-A9B4-65362501FF9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7EDEF9-8A36-48C6-8F2C-5DF9DD1A84F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86C8B-3C89-4D30-A54C-C9A28C4D09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5C332-5ACA-4FB7-A16C-7C6DE579E6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86C8B-3C89-4D30-A54C-C9A28C4D09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5C332-5ACA-4FB7-A16C-7C6DE579E6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86C8B-3C89-4D30-A54C-C9A28C4D092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5C332-5ACA-4FB7-A16C-7C6DE579E65A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F474A-1A94-4765-A0C7-FF40430652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24337-1F7D-4833-8D4C-C92845F84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6F474A-1A94-4765-A0C7-FF404306522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12/8/2011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24337-1F7D-4833-8D4C-C92845F843A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tags" Target="../tags/tag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audio" Target="file:///C:\Documents%20and%20Settings\jcarlson\Local%20Settings\Temporary%20Internet%20Files\Content.IE5\DBYYNEGD\MS910220416%5b1%5d.wav" TargetMode="External"/><Relationship Id="rId1" Type="http://schemas.openxmlformats.org/officeDocument/2006/relationships/tags" Target="../tags/tag13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0.xml"/><Relationship Id="rId1" Type="http://schemas.openxmlformats.org/officeDocument/2006/relationships/tags" Target="../tags/tag14.xml"/><Relationship Id="rId4" Type="http://schemas.openxmlformats.org/officeDocument/2006/relationships/image" Target="../media/image6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7.xml"/><Relationship Id="rId1" Type="http://schemas.openxmlformats.org/officeDocument/2006/relationships/tags" Target="../tags/tag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audio" Target="../media/audio4.wav"/><Relationship Id="rId1" Type="http://schemas.openxmlformats.org/officeDocument/2006/relationships/tags" Target="../tags/tag16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29.xml"/><Relationship Id="rId1" Type="http://schemas.openxmlformats.org/officeDocument/2006/relationships/tags" Target="../tags/tag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0.xml"/><Relationship Id="rId1" Type="http://schemas.openxmlformats.org/officeDocument/2006/relationships/tags" Target="../tags/tag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audio" Target="../media/audio5.wav"/><Relationship Id="rId1" Type="http://schemas.openxmlformats.org/officeDocument/2006/relationships/tags" Target="../tags/tag19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slideLayout" Target="../slideLayouts/slideLayout32.xml"/><Relationship Id="rId1" Type="http://schemas.openxmlformats.org/officeDocument/2006/relationships/tags" Target="../tags/tag2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3.xml"/><Relationship Id="rId1" Type="http://schemas.openxmlformats.org/officeDocument/2006/relationships/tags" Target="../tags/tag2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4.xml"/><Relationship Id="rId2" Type="http://schemas.openxmlformats.org/officeDocument/2006/relationships/audio" Target="file:///C:\Documents%20and%20Settings\jcarlson\Local%20Settings\Temporary%20Internet%20Files\Content.IE5\B7R13VZJ\MS910220520%5b1%5d.wav" TargetMode="External"/><Relationship Id="rId1" Type="http://schemas.openxmlformats.org/officeDocument/2006/relationships/tags" Target="../tags/tag22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2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6.xml"/><Relationship Id="rId1" Type="http://schemas.openxmlformats.org/officeDocument/2006/relationships/tags" Target="../tags/tag2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7.xml"/><Relationship Id="rId2" Type="http://schemas.openxmlformats.org/officeDocument/2006/relationships/audio" Target="../media/audio6.wav"/><Relationship Id="rId1" Type="http://schemas.openxmlformats.org/officeDocument/2006/relationships/tags" Target="../tags/tag25.xml"/><Relationship Id="rId4" Type="http://schemas.openxmlformats.org/officeDocument/2006/relationships/image" Target="../media/image1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slideLayout" Target="../slideLayouts/slideLayout38.xml"/><Relationship Id="rId1" Type="http://schemas.openxmlformats.org/officeDocument/2006/relationships/tags" Target="../tags/tag26.xml"/><Relationship Id="rId4" Type="http://schemas.openxmlformats.org/officeDocument/2006/relationships/image" Target="../media/image12.wmf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9.xml"/><Relationship Id="rId1" Type="http://schemas.openxmlformats.org/officeDocument/2006/relationships/tags" Target="../tags/tag2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0.xml"/><Relationship Id="rId2" Type="http://schemas.openxmlformats.org/officeDocument/2006/relationships/audio" Target="../media/audio7.wav"/><Relationship Id="rId1" Type="http://schemas.openxmlformats.org/officeDocument/2006/relationships/tags" Target="../tags/tag28.xml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slideLayout" Target="../slideLayouts/slideLayout41.xml"/><Relationship Id="rId1" Type="http://schemas.openxmlformats.org/officeDocument/2006/relationships/tags" Target="../tags/tag2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2.xml"/><Relationship Id="rId1" Type="http://schemas.openxmlformats.org/officeDocument/2006/relationships/tags" Target="../tags/tag3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audio" Target="../media/audio1.wav"/><Relationship Id="rId1" Type="http://schemas.openxmlformats.org/officeDocument/2006/relationships/tags" Target="../tags/tag4.xml"/><Relationship Id="rId4" Type="http://schemas.openxmlformats.org/officeDocument/2006/relationships/image" Target="../media/image1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3.xml"/><Relationship Id="rId2" Type="http://schemas.openxmlformats.org/officeDocument/2006/relationships/audio" Target="../media/audio8.wav"/><Relationship Id="rId1" Type="http://schemas.openxmlformats.org/officeDocument/2006/relationships/tags" Target="../tags/tag31.xml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slideLayout" Target="../slideLayouts/slideLayout44.xml"/><Relationship Id="rId1" Type="http://schemas.openxmlformats.org/officeDocument/2006/relationships/tags" Target="../tags/tag3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5.xml"/><Relationship Id="rId1" Type="http://schemas.openxmlformats.org/officeDocument/2006/relationships/tags" Target="../tags/tag33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6.xml"/><Relationship Id="rId2" Type="http://schemas.openxmlformats.org/officeDocument/2006/relationships/audio" Target="../media/audio7.wav"/><Relationship Id="rId1" Type="http://schemas.openxmlformats.org/officeDocument/2006/relationships/tags" Target="../tags/tag34.xml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slideLayout" Target="../slideLayouts/slideLayout47.xml"/><Relationship Id="rId1" Type="http://schemas.openxmlformats.org/officeDocument/2006/relationships/tags" Target="../tags/tag35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8.xml"/><Relationship Id="rId1" Type="http://schemas.openxmlformats.org/officeDocument/2006/relationships/tags" Target="../tags/tag3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9.xml"/><Relationship Id="rId2" Type="http://schemas.openxmlformats.org/officeDocument/2006/relationships/audio" Target="file:///C:\Documents%20and%20Settings\jcarlson\Local%20Settings\Temporary%20Internet%20Files\Content.IE5\B7R13VZJ\MS900388274%5b1%5d.wav" TargetMode="External"/><Relationship Id="rId1" Type="http://schemas.openxmlformats.org/officeDocument/2006/relationships/tags" Target="../tags/tag37.xml"/><Relationship Id="rId4" Type="http://schemas.openxmlformats.org/officeDocument/2006/relationships/image" Target="../media/image5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slideLayout" Target="../slideLayouts/slideLayout50.xml"/><Relationship Id="rId1" Type="http://schemas.openxmlformats.org/officeDocument/2006/relationships/tags" Target="../tags/tag38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1.xml"/><Relationship Id="rId1" Type="http://schemas.openxmlformats.org/officeDocument/2006/relationships/tags" Target="../tags/tag39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2.xml"/><Relationship Id="rId2" Type="http://schemas.openxmlformats.org/officeDocument/2006/relationships/audio" Target="../media/audio9.wav"/><Relationship Id="rId1" Type="http://schemas.openxmlformats.org/officeDocument/2006/relationships/tags" Target="../tags/tag40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slideLayout" Target="../slideLayouts/slideLayout53.xml"/><Relationship Id="rId1" Type="http://schemas.openxmlformats.org/officeDocument/2006/relationships/tags" Target="../tags/tag4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4.xml"/><Relationship Id="rId1" Type="http://schemas.openxmlformats.org/officeDocument/2006/relationships/tags" Target="../tags/tag4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3.xml"/><Relationship Id="rId2" Type="http://schemas.openxmlformats.org/officeDocument/2006/relationships/audio" Target="../media/audio1.wav"/><Relationship Id="rId1" Type="http://schemas.openxmlformats.org/officeDocument/2006/relationships/tags" Target="../tags/tag43.xml"/><Relationship Id="rId4" Type="http://schemas.openxmlformats.org/officeDocument/2006/relationships/image" Target="../media/image1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slideLayout" Target="../slideLayouts/slideLayout53.xml"/><Relationship Id="rId1" Type="http://schemas.openxmlformats.org/officeDocument/2006/relationships/tags" Target="../tags/tag4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5.xml"/><Relationship Id="rId1" Type="http://schemas.openxmlformats.org/officeDocument/2006/relationships/tags" Target="../tags/tag45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6.xml"/><Relationship Id="rId2" Type="http://schemas.openxmlformats.org/officeDocument/2006/relationships/audio" Target="../media/audio10.wav"/><Relationship Id="rId1" Type="http://schemas.openxmlformats.org/officeDocument/2006/relationships/tags" Target="../tags/tag46.xml"/><Relationship Id="rId5" Type="http://schemas.openxmlformats.org/officeDocument/2006/relationships/image" Target="../media/image19.png"/><Relationship Id="rId4" Type="http://schemas.openxmlformats.org/officeDocument/2006/relationships/notesSlide" Target="../notesSlides/notesSlide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slideLayout" Target="../slideLayouts/slideLayout57.xml"/><Relationship Id="rId1" Type="http://schemas.openxmlformats.org/officeDocument/2006/relationships/tags" Target="../tags/tag4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1.xml"/><Relationship Id="rId1" Type="http://schemas.openxmlformats.org/officeDocument/2006/relationships/tags" Target="../tags/tag48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audio" Target="../media/audio11.wav"/><Relationship Id="rId1" Type="http://schemas.openxmlformats.org/officeDocument/2006/relationships/tags" Target="../tags/tag49.xml"/><Relationship Id="rId4" Type="http://schemas.openxmlformats.org/officeDocument/2006/relationships/image" Target="../media/image1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5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4.xml"/><Relationship Id="rId1" Type="http://schemas.openxmlformats.org/officeDocument/2006/relationships/tags" Target="../tags/tag51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audio" Target="../media/audio12.wav"/><Relationship Id="rId1" Type="http://schemas.openxmlformats.org/officeDocument/2006/relationships/tags" Target="../tags/tag52.xml"/><Relationship Id="rId4" Type="http://schemas.openxmlformats.org/officeDocument/2006/relationships/image" Target="../media/image8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slideLayout" Target="../slideLayouts/slideLayout26.xml"/><Relationship Id="rId1" Type="http://schemas.openxmlformats.org/officeDocument/2006/relationships/tags" Target="../tags/tag5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audio" Target="../media/audio2.wav"/><Relationship Id="rId1" Type="http://schemas.openxmlformats.org/officeDocument/2006/relationships/tags" Target="../tags/tag7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tags" Target="../tags/tag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audio" Target="../media/audio3.wav"/><Relationship Id="rId1" Type="http://schemas.openxmlformats.org/officeDocument/2006/relationships/tags" Target="../tags/tag10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Second Grade PowerPoints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Mrs. Mikulasik’s class learned about sound.  Some sounds are natural while others are manmade.  Sounds can vary in volume and pitch.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censtudent\Local Settings\Temporary Internet Files\Content.IE5\8H5ZDHWC\MC90038973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3086" y="2563520"/>
            <a:ext cx="1817827" cy="1730959"/>
          </a:xfrm>
          <a:prstGeom prst="rect">
            <a:avLst/>
          </a:prstGeom>
          <a:noFill/>
        </p:spPr>
      </p:pic>
      <p:pic>
        <p:nvPicPr>
          <p:cNvPr id="1027" name="Picture 3" descr="C:\Documents and Settings\censtudent\Local Settings\Temporary Internet Files\Content.IE5\8H5ZDHWC\MC90038973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63086" y="2195502"/>
            <a:ext cx="2204314" cy="2098977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Sound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Marcellis ware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S910220416[1]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4" cstate="print"/>
          <a:stretch>
            <a:fillRect/>
          </a:stretch>
        </p:blipFill>
        <p:spPr>
          <a:xfrm>
            <a:off x="4419600" y="2209800"/>
            <a:ext cx="2057400" cy="20574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309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censtudent\Local Settings\Temporary Internet Files\Content.IE5\QKO2JZH7\MC90002447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3400" y="3733800"/>
            <a:ext cx="7824772" cy="28194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Fun Sound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Dani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S900074843[1].wav">
            <a:hlinkClick r:id="" action="ppaction://media"/>
          </p:cNvPr>
          <p:cNvPicPr>
            <a:picLocks noRot="1" noChangeAspect="1"/>
          </p:cNvPicPr>
          <p:nvPr>
            <a:wavAudioFile r:embed="rId2" name="MS900074843[1].wav"/>
          </p:nvPr>
        </p:nvPicPr>
        <p:blipFill>
          <a:blip r:embed="rId4" cstate="print"/>
          <a:stretch>
            <a:fillRect/>
          </a:stretch>
        </p:blipFill>
        <p:spPr>
          <a:xfrm>
            <a:off x="4038600" y="1981200"/>
            <a:ext cx="1905000" cy="17526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23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censtudent\Local Settings\Temporary Internet Files\Content.IE5\C9VT9D6L\MC90033624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38396" y="1640186"/>
            <a:ext cx="2067208" cy="357762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loud sound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Gloria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S900074972[1].wav">
            <a:hlinkClick r:id="" action="ppaction://media"/>
          </p:cNvPr>
          <p:cNvPicPr>
            <a:picLocks noRot="1" noChangeAspect="1"/>
          </p:cNvPicPr>
          <p:nvPr>
            <a:wavAudioFile r:embed="rId2" name="MS900074972[1].wav"/>
          </p:nvPr>
        </p:nvPicPr>
        <p:blipFill>
          <a:blip r:embed="rId4" cstate="print"/>
          <a:stretch>
            <a:fillRect/>
          </a:stretch>
        </p:blipFill>
        <p:spPr>
          <a:xfrm>
            <a:off x="3200400" y="2133600"/>
            <a:ext cx="2971800" cy="2971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6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censtudent\Local Settings\Temporary Internet Files\Content.IE5\WPAFKHER\MC90002048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066800"/>
            <a:ext cx="4895850" cy="433836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 SOUND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ISABELLE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sound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</a:t>
            </a:r>
            <a:r>
              <a:rPr lang="en-US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l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e</a:t>
            </a:r>
            <a:r>
              <a:rPr lang="en-US" dirty="0" smtClean="0">
                <a:solidFill>
                  <a:srgbClr val="002060"/>
                </a:solidFill>
              </a:rPr>
              <a:t>p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S910220520[1]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4" cstate="print"/>
          <a:stretch>
            <a:fillRect/>
          </a:stretch>
        </p:blipFill>
        <p:spPr>
          <a:xfrm>
            <a:off x="3429000" y="1981200"/>
            <a:ext cx="2743200" cy="2743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4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censtudent\Local Settings\Temporary Internet Files\Content.IE5\IV6ZYDEX\MC90044144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428" y="1600428"/>
            <a:ext cx="3657143" cy="3657143"/>
          </a:xfrm>
          <a:prstGeom prst="rect">
            <a:avLst/>
          </a:prstGeom>
          <a:noFill/>
        </p:spPr>
      </p:pic>
      <p:pic>
        <p:nvPicPr>
          <p:cNvPr id="1027" name="Picture 3" descr="C:\Documents and Settings\censtudent\Local Settings\Temporary Internet Files\Content.IE5\IV6ZYDEX\MC90044144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428" y="1600428"/>
            <a:ext cx="3657143" cy="3657143"/>
          </a:xfrm>
          <a:prstGeom prst="rect">
            <a:avLst/>
          </a:prstGeom>
          <a:noFill/>
        </p:spPr>
      </p:pic>
      <p:pic>
        <p:nvPicPr>
          <p:cNvPr id="1028" name="Picture 4" descr="C:\Documents and Settings\censtudent\Local Settings\Temporary Internet Files\Content.IE5\IV6ZYDEX\MC90044144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428" y="1600428"/>
            <a:ext cx="3657143" cy="3657143"/>
          </a:xfrm>
          <a:prstGeom prst="rect">
            <a:avLst/>
          </a:prstGeom>
          <a:noFill/>
        </p:spPr>
      </p:pic>
      <p:pic>
        <p:nvPicPr>
          <p:cNvPr id="1029" name="Picture 5" descr="C:\Documents and Settings\censtudent\Local Settings\Temporary Internet Files\Content.IE5\IV6ZYDEX\MC900441446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428" y="1600428"/>
            <a:ext cx="3657143" cy="3657143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Sound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Cameron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S900074799[1].wav">
            <a:hlinkClick r:id="" action="ppaction://media"/>
          </p:cNvPr>
          <p:cNvPicPr>
            <a:picLocks noRot="1" noChangeAspect="1"/>
          </p:cNvPicPr>
          <p:nvPr>
            <a:wavAudioFile r:embed="rId2" name="MS900074799[1].wav"/>
          </p:nvPr>
        </p:nvPicPr>
        <p:blipFill>
          <a:blip r:embed="rId4" cstate="print"/>
          <a:stretch>
            <a:fillRect/>
          </a:stretch>
        </p:blipFill>
        <p:spPr>
          <a:xfrm>
            <a:off x="2590800" y="2057400"/>
            <a:ext cx="3047999" cy="199053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7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censtudent\Local Settings\Temporary Internet Files\Content.IE5\LG7ICP7W\MC90021655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672" y="2527401"/>
            <a:ext cx="1584655" cy="1803197"/>
          </a:xfrm>
          <a:prstGeom prst="rect">
            <a:avLst/>
          </a:prstGeom>
          <a:noFill/>
        </p:spPr>
      </p:pic>
      <p:pic>
        <p:nvPicPr>
          <p:cNvPr id="1028" name="Picture 4" descr="C:\Documents and Settings\censtudent\Local Settings\Temporary Internet Files\Content.IE5\H7UIQZYR\MC900059273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91686" y="2524658"/>
            <a:ext cx="1360627" cy="1808683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Sound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Dena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S900074951[1].wav">
            <a:hlinkClick r:id="" action="ppaction://media"/>
          </p:cNvPr>
          <p:cNvPicPr>
            <a:picLocks noRot="1" noChangeAspect="1"/>
          </p:cNvPicPr>
          <p:nvPr>
            <a:wavAudioFile r:embed="rId2" name="MS900074951[1].wav"/>
          </p:nvPr>
        </p:nvPicPr>
        <p:blipFill>
          <a:blip r:embed="rId4" cstate="print"/>
          <a:stretch>
            <a:fillRect/>
          </a:stretch>
        </p:blipFill>
        <p:spPr>
          <a:xfrm>
            <a:off x="3352800" y="2209800"/>
            <a:ext cx="2743200" cy="2743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15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censtudent\Local Settings\Temporary Internet Files\Content.IE5\KXEETBSB\MC90002682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457200"/>
            <a:ext cx="5463669" cy="5732927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Sound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JOEY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S900074975[1].wav">
            <a:hlinkClick r:id="" action="ppaction://media"/>
          </p:cNvPr>
          <p:cNvPicPr>
            <a:picLocks noRot="1" noChangeAspect="1"/>
          </p:cNvPicPr>
          <p:nvPr>
            <a:wavAudioFile r:embed="rId2" name="MS900074975[1].wav"/>
          </p:nvPr>
        </p:nvPicPr>
        <p:blipFill>
          <a:blip r:embed="rId4" cstate="print"/>
          <a:stretch>
            <a:fillRect/>
          </a:stretch>
        </p:blipFill>
        <p:spPr>
          <a:xfrm>
            <a:off x="4191000" y="2971800"/>
            <a:ext cx="1447800" cy="1447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S900074728[1].wav">
            <a:hlinkClick r:id="" action="ppaction://media"/>
          </p:cNvPr>
          <p:cNvPicPr>
            <a:picLocks noRot="1" noChangeAspect="1"/>
          </p:cNvPicPr>
          <p:nvPr>
            <a:wavAudioFile r:embed="rId2" name="MS900074728[1].wav"/>
          </p:nvPr>
        </p:nvPicPr>
        <p:blipFill>
          <a:blip r:embed="rId4" cstate="print"/>
          <a:stretch>
            <a:fillRect/>
          </a:stretch>
        </p:blipFill>
        <p:spPr>
          <a:xfrm>
            <a:off x="3352800" y="2209800"/>
            <a:ext cx="1371600" cy="13716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78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censtudent\Local Settings\Temporary Internet Files\Content.IE5\OBW0WFTY\MC90024040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1059174"/>
            <a:ext cx="2819399" cy="3276911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Sound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</a:t>
            </a:r>
            <a:r>
              <a:rPr lang="en-US" dirty="0" smtClean="0"/>
              <a:t>alob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S900074951[1].wav">
            <a:hlinkClick r:id="" action="ppaction://media"/>
          </p:cNvPr>
          <p:cNvPicPr>
            <a:picLocks noRot="1" noChangeAspect="1"/>
          </p:cNvPicPr>
          <p:nvPr>
            <a:wavAudioFile r:embed="rId2" name="MS900074951[1].wav"/>
          </p:nvPr>
        </p:nvPicPr>
        <p:blipFill>
          <a:blip r:embed="rId4" cstate="print"/>
          <a:stretch>
            <a:fillRect/>
          </a:stretch>
        </p:blipFill>
        <p:spPr>
          <a:xfrm flipH="1">
            <a:off x="3886200" y="1524000"/>
            <a:ext cx="2514600" cy="25146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1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censtudent\Local Settings\Temporary Internet Files\Content.IE5\2SLK0413\MC90028084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19192" y="1317044"/>
            <a:ext cx="3819808" cy="3024847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47801"/>
            <a:ext cx="8153400" cy="2152650"/>
          </a:xfrm>
        </p:spPr>
        <p:txBody>
          <a:bodyPr/>
          <a:lstStyle/>
          <a:p>
            <a:r>
              <a:rPr lang="en-US" dirty="0" smtClean="0"/>
              <a:t>My Sound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810000"/>
            <a:ext cx="6400800" cy="1752600"/>
          </a:xfrm>
        </p:spPr>
        <p:txBody>
          <a:bodyPr/>
          <a:lstStyle/>
          <a:p>
            <a:r>
              <a:rPr lang="en-US" dirty="0" smtClean="0"/>
              <a:t>By Leo Weissman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MS900388274[1].wav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4" cstate="print"/>
          <a:stretch>
            <a:fillRect/>
          </a:stretch>
        </p:blipFill>
        <p:spPr>
          <a:xfrm>
            <a:off x="3276600" y="2362200"/>
            <a:ext cx="2362200" cy="2362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426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censtudent\Local Settings\Temporary Internet Files\Content.IE5\I9APMN85\MC900339716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1981200"/>
            <a:ext cx="1757515" cy="1776413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Sound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omer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S900069596[1].wav">
            <a:hlinkClick r:id="" action="ppaction://media"/>
          </p:cNvPr>
          <p:cNvPicPr>
            <a:picLocks noRot="1" noChangeAspect="1"/>
          </p:cNvPicPr>
          <p:nvPr>
            <a:wavAudioFile r:embed="rId2" name="MS900069596[1].wav"/>
          </p:nvPr>
        </p:nvPicPr>
        <p:blipFill>
          <a:blip r:embed="rId4" cstate="print"/>
          <a:stretch>
            <a:fillRect/>
          </a:stretch>
        </p:blipFill>
        <p:spPr>
          <a:xfrm>
            <a:off x="2819400" y="1524000"/>
            <a:ext cx="4096512" cy="2767913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49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censtudent\Local Settings\Temporary Internet Files\Content.IE5\8G62AETX\MC90023279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2438400"/>
            <a:ext cx="2820666" cy="279224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censtudent\Local Settings\Temporary Internet Files\Content.IE5\XNMKFC0B\MC90005914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1861" y="2526487"/>
            <a:ext cx="1300277" cy="1805026"/>
          </a:xfrm>
          <a:prstGeom prst="rect">
            <a:avLst/>
          </a:prstGeom>
          <a:noFill/>
        </p:spPr>
      </p:pic>
      <p:pic>
        <p:nvPicPr>
          <p:cNvPr id="2051" name="Picture 3" descr="C:\Documents and Settings\censtudent\Local Settings\Temporary Internet Files\Content.IE5\XNMKFC0B\MC90005914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1861" y="2526487"/>
            <a:ext cx="1300277" cy="1805026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sound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 suhas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S900074975[1].wav">
            <a:hlinkClick r:id="" action="ppaction://media"/>
          </p:cNvPr>
          <p:cNvPicPr>
            <a:picLocks noRot="1" noChangeAspect="1"/>
          </p:cNvPicPr>
          <p:nvPr>
            <a:wavAudioFile r:embed="rId2" name="MS900074975[1].wav"/>
          </p:nvPr>
        </p:nvPicPr>
        <p:blipFill>
          <a:blip r:embed="rId4" cstate="print"/>
          <a:stretch>
            <a:fillRect/>
          </a:stretch>
        </p:blipFill>
        <p:spPr>
          <a:xfrm>
            <a:off x="4114800" y="2286000"/>
            <a:ext cx="2131291" cy="1981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67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censtudent\Local Settings\Temporary Internet Files\Content.IE5\BAQ9CYTV\MC90033554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7822" y="1668101"/>
            <a:ext cx="3108356" cy="3521798"/>
          </a:xfrm>
          <a:prstGeom prst="rect">
            <a:avLst/>
          </a:prstGeom>
          <a:noFill/>
        </p:spPr>
      </p:pic>
      <p:pic>
        <p:nvPicPr>
          <p:cNvPr id="1027" name="Picture 3" descr="C:\Documents and Settings\censtudent\Local Settings\Temporary Internet Files\Content.IE5\BAQ9CYTV\MC90033554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7822" y="1668101"/>
            <a:ext cx="3108356" cy="3521798"/>
          </a:xfrm>
          <a:prstGeom prst="rect">
            <a:avLst/>
          </a:prstGeom>
          <a:noFill/>
        </p:spPr>
      </p:pic>
      <p:pic>
        <p:nvPicPr>
          <p:cNvPr id="1028" name="Picture 4" descr="C:\Documents and Settings\censtudent\Local Settings\Temporary Internet Files\Content.IE5\BAQ9CYTV\MC90033554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7822" y="1668101"/>
            <a:ext cx="3108356" cy="352179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Sound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Vincent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S900074784[1].wav">
            <a:hlinkClick r:id="" action="ppaction://media"/>
          </p:cNvPr>
          <p:cNvPicPr>
            <a:picLocks noRot="1" noChangeAspect="1"/>
          </p:cNvPicPr>
          <p:nvPr>
            <a:wavAudioFile r:embed="rId2" name="MS900074784[1].wav"/>
          </p:nvPr>
        </p:nvPicPr>
        <p:blipFill>
          <a:blip r:embed="rId5" cstate="print"/>
          <a:stretch>
            <a:fillRect/>
          </a:stretch>
        </p:blipFill>
        <p:spPr>
          <a:xfrm>
            <a:off x="4267200" y="2667000"/>
            <a:ext cx="838200" cy="838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906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censtudent\Local Settings\Temporary Internet Files\Content.IE5\W12R8XAB\MC900286864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559867"/>
            <a:ext cx="5257799" cy="2316933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Sound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Shashank</a:t>
            </a:r>
          </a:p>
          <a:p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MS900388467[1].wav">
            <a:hlinkClick r:id="" action="ppaction://media"/>
          </p:cNvPr>
          <p:cNvPicPr>
            <a:picLocks noGrp="1" noRot="1" noChangeAspect="1"/>
          </p:cNvPicPr>
          <p:nvPr>
            <p:ph idx="1"/>
            <a:wavAudioFile r:embed="rId2" name="MS900388467[1].wav"/>
          </p:nvPr>
        </p:nvPicPr>
        <p:blipFill>
          <a:blip r:embed="rId4" cstate="print"/>
          <a:stretch>
            <a:fillRect/>
          </a:stretch>
        </p:blipFill>
        <p:spPr>
          <a:xfrm>
            <a:off x="3657600" y="2819400"/>
            <a:ext cx="2057400" cy="1600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422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censtudent\Local Settings\Temporary Internet Files\Content.IE5\WX2VW567\MC90035817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1" y="116301"/>
            <a:ext cx="4724400" cy="6418355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Sound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JoJo Bican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  sound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ginger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S900074930[1].wav">
            <a:hlinkClick r:id="" action="ppaction://media"/>
          </p:cNvPr>
          <p:cNvPicPr>
            <a:picLocks noRot="1" noChangeAspect="1"/>
          </p:cNvPicPr>
          <p:nvPr>
            <a:wavAudioFile r:embed="rId2" name="MS900074930[1].wav"/>
          </p:nvPr>
        </p:nvPicPr>
        <p:blipFill>
          <a:blip r:embed="rId4" cstate="print"/>
          <a:stretch>
            <a:fillRect/>
          </a:stretch>
        </p:blipFill>
        <p:spPr>
          <a:xfrm>
            <a:off x="4419600" y="2133600"/>
            <a:ext cx="1447800" cy="14478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223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censtudent\Local Settings\Temporary Internet Files\Content.IE5\F433ADFZ\MC900215502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64186" y="2399168"/>
            <a:ext cx="2815628" cy="2059663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S900074722[1].wav">
            <a:hlinkClick r:id="" action="ppaction://media"/>
          </p:cNvPr>
          <p:cNvPicPr>
            <a:picLocks noRot="1" noChangeAspect="1"/>
          </p:cNvPicPr>
          <p:nvPr>
            <a:wavAudioFile r:embed="rId2" name="MS900074722[1].wav"/>
          </p:nvPr>
        </p:nvPicPr>
        <p:blipFill>
          <a:blip r:embed="rId4" cstate="print"/>
          <a:stretch>
            <a:fillRect/>
          </a:stretch>
        </p:blipFill>
        <p:spPr>
          <a:xfrm>
            <a:off x="4191000" y="2133600"/>
            <a:ext cx="1905000" cy="1905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14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censtudent\Local Settings\Temporary Internet Files\Content.IE5\9OK8DNYC\MC90028082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990600"/>
            <a:ext cx="4088673" cy="3257738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mysound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jordyn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LPHRG01.wav">
            <a:hlinkClick r:id="" action="ppaction://media"/>
          </p:cNvPr>
          <p:cNvPicPr>
            <a:picLocks noRot="1" noChangeAspect="1"/>
          </p:cNvPicPr>
          <p:nvPr>
            <a:wavAudioFile r:embed="rId2" name="ELPHRG01.wav"/>
          </p:nvPr>
        </p:nvPicPr>
        <p:blipFill>
          <a:blip r:embed="rId4" cstate="print"/>
          <a:stretch>
            <a:fillRect/>
          </a:stretch>
        </p:blipFill>
        <p:spPr>
          <a:xfrm>
            <a:off x="3352800" y="2514600"/>
            <a:ext cx="2743200" cy="27432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92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XPANDSHOWBAR" val="True"/>
  <p:tag name="BULLETTYPE" val="3"/>
  <p:tag name="RESPCOUNTERSTYLE" val="-1"/>
  <p:tag name="INPUTSOURCE" val="1"/>
  <p:tag name="BACKUPMAINTENANCE" val="7"/>
  <p:tag name="ROTATIONINTERVAL" val="2"/>
  <p:tag name="RACERSMAXDISPLAYED" val="5"/>
  <p:tag name="TEAMSINLEADERBOARD" val="5"/>
  <p:tag name="BUBBLEVALUEFORMAT" val="0.0"/>
  <p:tag name="CUSTOMCELLFORECOLOR" val="-16777216"/>
  <p:tag name="CUSTOMCELLBACKCOLOR4" val="-8355712"/>
  <p:tag name="DISPLAYDEVICEID" val="True"/>
  <p:tag name="GRIDSIZE" val="{Width=800, Height=600}"/>
  <p:tag name="CHARTCOLORS" val="0"/>
  <p:tag name="MULTIRESPDIVISOR" val="1"/>
  <p:tag name="INCORRECTPOINTVALUE" val="0"/>
  <p:tag name="AUTOADJUSTPARTRANGE" val="True"/>
  <p:tag name="FIBNUMRESULTS" val="5"/>
  <p:tag name="PRRESPONSE2" val="9"/>
  <p:tag name="PRRESPONSE6" val="5"/>
  <p:tag name="PRRESPONSE10" val="1"/>
  <p:tag name="POWERPOINTVERSION" val="12.0"/>
  <p:tag name="CSVFORMAT" val="0"/>
  <p:tag name="RESPCOUNTERFORMAT" val="0"/>
  <p:tag name="ALLOWDUPLICATES" val="False"/>
  <p:tag name="REVIEWONLY" val="False"/>
  <p:tag name="RACEANIMATIONSPEED" val="3"/>
  <p:tag name="BUBBLENAMEVISIBLE" val="True"/>
  <p:tag name="CUSTOMGRIDBACKCOLOR" val="-2830136"/>
  <p:tag name="USESCHEMECOLORS" val="True"/>
  <p:tag name="GRIDROTATIONINTERVAL" val="2"/>
  <p:tag name="POLLINGCYCLE" val="2"/>
  <p:tag name="INCLUDEPPT" val="True"/>
  <p:tag name="REALTIMEBACKUPPATH" val="(None)"/>
  <p:tag name="FIBDISPLAYRESULTS" val="True"/>
  <p:tag name="PRRESPONSE3" val="8"/>
  <p:tag name="PRRESPONSE8" val="3"/>
  <p:tag name="TPVERSION" val="2008"/>
  <p:tag name="ANSWERNOWSTYLE" val="-1"/>
  <p:tag name="COUNTDOWNSECONDS" val="10"/>
  <p:tag name="AUTOADVANCE" val="False"/>
  <p:tag name="SKIPREMAININGRACESLIDES" val="True"/>
  <p:tag name="BUBBLEGROUPING" val="3"/>
  <p:tag name="CUSTOMCELLBACKCOLOR3" val="-268652"/>
  <p:tag name="AUTOSIZEGRID" val="True"/>
  <p:tag name="RESETCHARTS" val="True"/>
  <p:tag name="REALTIMEBACKUP" val="False"/>
  <p:tag name="FIBINCLUDEOTHER" val="True"/>
  <p:tag name="PRRESPONSE5" val="6"/>
  <p:tag name="ALWAYSOPENPOLL" val="False"/>
  <p:tag name="ANSWERNOWTEXT" val="Answer Now"/>
  <p:tag name="BACKUPSESSIONS" val="True"/>
  <p:tag name="RACEENDPOINTS" val="100"/>
  <p:tag name="DEFAULTNUMTEAMS" val="5"/>
  <p:tag name="DISPLAYDEVICENUMBER" val="True"/>
  <p:tag name="CHARTLABELS" val="1"/>
  <p:tag name="ZEROBASED" val="False"/>
  <p:tag name="PRRESPONSE1" val="10"/>
  <p:tag name="SHOWFLASHWARNING" val="True"/>
  <p:tag name="COUNTDOWNSTYLE" val="-1"/>
  <p:tag name="AUTOUPDATEALIASES" val="True"/>
  <p:tag name="BUBBLESIZEVISIBLE" val="True"/>
  <p:tag name="GRIDOPACITY" val="90"/>
  <p:tag name="ALLOWUSERFEEDBACK" val="True"/>
  <p:tag name="FIBDISPLAYKEYWORDS" val="True"/>
  <p:tag name="SHOWBARVISIBLE" val="True"/>
  <p:tag name="NUMRESPONSES" val="1"/>
  <p:tag name="MAXRESPONDERS" val="5"/>
  <p:tag name="GRIDPOSITION" val="1"/>
  <p:tag name="CHARTSCALE" val="True"/>
  <p:tag name="PRRESPONSE9" val="2"/>
  <p:tag name="CHARTVALUEFORMAT" val="0%"/>
  <p:tag name="CUSTOMCELLBACKCOLOR2" val="-13395457"/>
  <p:tag name="CORRECTPOINTVALUE" val="1"/>
  <p:tag name="USESECONDARYMONITOR" val="True"/>
  <p:tag name="PARTICIPANTSINLEADERBOARD" val="5"/>
  <p:tag name="INCLUDENONRESPONDERS" val="False"/>
  <p:tag name="SAVECSVWITHSESSION" val="True"/>
  <p:tag name="DISPLAYNAME" val="True"/>
  <p:tag name="PRRESPONSE7" val="4"/>
  <p:tag name="GRIDFONTSIZE" val="12"/>
  <p:tag name="STDCHART" val="1"/>
  <p:tag name="RESPTABLESTYLE" val="-1"/>
  <p:tag name="CUSTOMCELLBACKCOLOR1" val="-657956"/>
  <p:tag name="PRRESPONSE4" val="7"/>
  <p:tag name="ADVANCEDSETTINGSVIEW" val="True"/>
  <p:tag name="DELIMITERS" val="3.1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OPREFERENCE" val="False"/>
  <p:tag name="DELIMITERS" val="3.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5.xml><?xml version="1.0" encoding="utf-8"?>
<a:theme xmlns:a="http://schemas.openxmlformats.org/drawingml/2006/main" name="1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6.xml><?xml version="1.0" encoding="utf-8"?>
<a:theme xmlns:a="http://schemas.openxmlformats.org/drawingml/2006/main" name="1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7.xml><?xml version="1.0" encoding="utf-8"?>
<a:theme xmlns:a="http://schemas.openxmlformats.org/drawingml/2006/main" name="1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8.xml><?xml version="1.0" encoding="utf-8"?>
<a:theme xmlns:a="http://schemas.openxmlformats.org/drawingml/2006/main" name="1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1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0.xml><?xml version="1.0" encoding="utf-8"?>
<a:theme xmlns:a="http://schemas.openxmlformats.org/drawingml/2006/main" name="1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1.xml><?xml version="1.0" encoding="utf-8"?>
<a:theme xmlns:a="http://schemas.openxmlformats.org/drawingml/2006/main" name="2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2.xml><?xml version="1.0" encoding="utf-8"?>
<a:theme xmlns:a="http://schemas.openxmlformats.org/drawingml/2006/main" name="2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3.xml><?xml version="1.0" encoding="utf-8"?>
<a:theme xmlns:a="http://schemas.openxmlformats.org/drawingml/2006/main" name="2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4.xml><?xml version="1.0" encoding="utf-8"?>
<a:theme xmlns:a="http://schemas.openxmlformats.org/drawingml/2006/main" name="2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5.xml><?xml version="1.0" encoding="utf-8"?>
<a:theme xmlns:a="http://schemas.openxmlformats.org/drawingml/2006/main" name="2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6.xml><?xml version="1.0" encoding="utf-8"?>
<a:theme xmlns:a="http://schemas.openxmlformats.org/drawingml/2006/main" name="2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7.xml><?xml version="1.0" encoding="utf-8"?>
<a:theme xmlns:a="http://schemas.openxmlformats.org/drawingml/2006/main" name="2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8.xml><?xml version="1.0" encoding="utf-8"?>
<a:theme xmlns:a="http://schemas.openxmlformats.org/drawingml/2006/main" name="2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9.xml><?xml version="1.0" encoding="utf-8"?>
<a:theme xmlns:a="http://schemas.openxmlformats.org/drawingml/2006/main" name="2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0.xml><?xml version="1.0" encoding="utf-8"?>
<a:theme xmlns:a="http://schemas.openxmlformats.org/drawingml/2006/main" name="2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1.xml><?xml version="1.0" encoding="utf-8"?>
<a:theme xmlns:a="http://schemas.openxmlformats.org/drawingml/2006/main" name="3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2.xml><?xml version="1.0" encoding="utf-8"?>
<a:theme xmlns:a="http://schemas.openxmlformats.org/drawingml/2006/main" name="3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3.xml><?xml version="1.0" encoding="utf-8"?>
<a:theme xmlns:a="http://schemas.openxmlformats.org/drawingml/2006/main" name="3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4.xml><?xml version="1.0" encoding="utf-8"?>
<a:theme xmlns:a="http://schemas.openxmlformats.org/drawingml/2006/main" name="3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5.xml><?xml version="1.0" encoding="utf-8"?>
<a:theme xmlns:a="http://schemas.openxmlformats.org/drawingml/2006/main" name="3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6.xml><?xml version="1.0" encoding="utf-8"?>
<a:theme xmlns:a="http://schemas.openxmlformats.org/drawingml/2006/main" name="3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7.xml><?xml version="1.0" encoding="utf-8"?>
<a:theme xmlns:a="http://schemas.openxmlformats.org/drawingml/2006/main" name="3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8.xml><?xml version="1.0" encoding="utf-8"?>
<a:theme xmlns:a="http://schemas.openxmlformats.org/drawingml/2006/main" name="3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9.xml><?xml version="1.0" encoding="utf-8"?>
<a:theme xmlns:a="http://schemas.openxmlformats.org/drawingml/2006/main" name="3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0.xml><?xml version="1.0" encoding="utf-8"?>
<a:theme xmlns:a="http://schemas.openxmlformats.org/drawingml/2006/main" name="39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1.xml><?xml version="1.0" encoding="utf-8"?>
<a:theme xmlns:a="http://schemas.openxmlformats.org/drawingml/2006/main" name="40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2.xml><?xml version="1.0" encoding="utf-8"?>
<a:theme xmlns:a="http://schemas.openxmlformats.org/drawingml/2006/main" name="4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3.xml><?xml version="1.0" encoding="utf-8"?>
<a:theme xmlns:a="http://schemas.openxmlformats.org/drawingml/2006/main" name="4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4.xml><?xml version="1.0" encoding="utf-8"?>
<a:theme xmlns:a="http://schemas.openxmlformats.org/drawingml/2006/main" name="4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5.xml><?xml version="1.0" encoding="utf-8"?>
<a:theme xmlns:a="http://schemas.openxmlformats.org/drawingml/2006/main" name="4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6.xml><?xml version="1.0" encoding="utf-8"?>
<a:theme xmlns:a="http://schemas.openxmlformats.org/drawingml/2006/main" name="4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8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90</Words>
  <Application>Microsoft Office PowerPoint</Application>
  <PresentationFormat>On-screen Show (4:3)</PresentationFormat>
  <Paragraphs>39</Paragraphs>
  <Slides>52</Slides>
  <Notes>2</Notes>
  <HiddenSlides>0</HiddenSlides>
  <MMClips>17</MMClips>
  <ScaleCrop>false</ScaleCrop>
  <HeadingPairs>
    <vt:vector size="4" baseType="variant">
      <vt:variant>
        <vt:lpstr>Theme</vt:lpstr>
      </vt:variant>
      <vt:variant>
        <vt:i4>46</vt:i4>
      </vt:variant>
      <vt:variant>
        <vt:lpstr>Slide Titles</vt:lpstr>
      </vt:variant>
      <vt:variant>
        <vt:i4>52</vt:i4>
      </vt:variant>
    </vt:vector>
  </HeadingPairs>
  <TitlesOfParts>
    <vt:vector size="98" baseType="lpstr">
      <vt:lpstr>Office Theme</vt:lpstr>
      <vt:lpstr>1_Office Theme</vt:lpstr>
      <vt:lpstr>2_Office Theme</vt:lpstr>
      <vt:lpstr>3_Office Theme</vt:lpstr>
      <vt:lpstr>4_Office Theme</vt:lpstr>
      <vt:lpstr>5_Office Theme</vt:lpstr>
      <vt:lpstr>6_Office Theme</vt:lpstr>
      <vt:lpstr>7_Office Theme</vt:lpstr>
      <vt:lpstr>8_Office Theme</vt:lpstr>
      <vt:lpstr>9_Office Theme</vt:lpstr>
      <vt:lpstr>10_Office Theme</vt:lpstr>
      <vt:lpstr>11_Office Theme</vt:lpstr>
      <vt:lpstr>12_Office Theme</vt:lpstr>
      <vt:lpstr>13_Office Theme</vt:lpstr>
      <vt:lpstr>14_Office Theme</vt:lpstr>
      <vt:lpstr>15_Office Theme</vt:lpstr>
      <vt:lpstr>16_Office Theme</vt:lpstr>
      <vt:lpstr>17_Office Theme</vt:lpstr>
      <vt:lpstr>18_Office Theme</vt:lpstr>
      <vt:lpstr>19_Office Theme</vt:lpstr>
      <vt:lpstr>20_Office Theme</vt:lpstr>
      <vt:lpstr>21_Office Theme</vt:lpstr>
      <vt:lpstr>22_Office Theme</vt:lpstr>
      <vt:lpstr>23_Office Theme</vt:lpstr>
      <vt:lpstr>24_Office Theme</vt:lpstr>
      <vt:lpstr>25_Office Theme</vt:lpstr>
      <vt:lpstr>26_Office Theme</vt:lpstr>
      <vt:lpstr>27_Office Theme</vt:lpstr>
      <vt:lpstr>28_Office Theme</vt:lpstr>
      <vt:lpstr>29_Office Theme</vt:lpstr>
      <vt:lpstr>30_Office Theme</vt:lpstr>
      <vt:lpstr>31_Office Theme</vt:lpstr>
      <vt:lpstr>32_Office Theme</vt:lpstr>
      <vt:lpstr>33_Office Theme</vt:lpstr>
      <vt:lpstr>34_Office Theme</vt:lpstr>
      <vt:lpstr>35_Office Theme</vt:lpstr>
      <vt:lpstr>36_Office Theme</vt:lpstr>
      <vt:lpstr>37_Office Theme</vt:lpstr>
      <vt:lpstr>38_Office Theme</vt:lpstr>
      <vt:lpstr>39_Office Theme</vt:lpstr>
      <vt:lpstr>40_Office Theme</vt:lpstr>
      <vt:lpstr>41_Office Theme</vt:lpstr>
      <vt:lpstr>42_Office Theme</vt:lpstr>
      <vt:lpstr>43_Office Theme</vt:lpstr>
      <vt:lpstr>44_Office Theme</vt:lpstr>
      <vt:lpstr>45_Office Theme</vt:lpstr>
      <vt:lpstr>Second Grade PowerPoints</vt:lpstr>
      <vt:lpstr>MY  SOUND</vt:lpstr>
      <vt:lpstr>Slide 3</vt:lpstr>
      <vt:lpstr>Slide 4</vt:lpstr>
      <vt:lpstr>My Sound</vt:lpstr>
      <vt:lpstr>Slide 6</vt:lpstr>
      <vt:lpstr>Slide 7</vt:lpstr>
      <vt:lpstr>mysound</vt:lpstr>
      <vt:lpstr>Slide 9</vt:lpstr>
      <vt:lpstr>Slide 10</vt:lpstr>
      <vt:lpstr>My Sound</vt:lpstr>
      <vt:lpstr>Slide 12</vt:lpstr>
      <vt:lpstr>Slide 13</vt:lpstr>
      <vt:lpstr>My Fun Sound</vt:lpstr>
      <vt:lpstr>Slide 15</vt:lpstr>
      <vt:lpstr>Slide 16</vt:lpstr>
      <vt:lpstr>My loud sound</vt:lpstr>
      <vt:lpstr>Slide 18</vt:lpstr>
      <vt:lpstr>Slide 19</vt:lpstr>
      <vt:lpstr>My sound</vt:lpstr>
      <vt:lpstr>Slide 21</vt:lpstr>
      <vt:lpstr>Slide 22</vt:lpstr>
      <vt:lpstr>My Sound</vt:lpstr>
      <vt:lpstr>Slide 24</vt:lpstr>
      <vt:lpstr>Slide 25</vt:lpstr>
      <vt:lpstr>My Sound</vt:lpstr>
      <vt:lpstr>Slide 27</vt:lpstr>
      <vt:lpstr>Slide 28</vt:lpstr>
      <vt:lpstr>My Sound</vt:lpstr>
      <vt:lpstr>Slide 30</vt:lpstr>
      <vt:lpstr>Slide 31</vt:lpstr>
      <vt:lpstr>My Sound</vt:lpstr>
      <vt:lpstr>Slide 33</vt:lpstr>
      <vt:lpstr>Slide 34</vt:lpstr>
      <vt:lpstr>My Sound</vt:lpstr>
      <vt:lpstr>Slide 36</vt:lpstr>
      <vt:lpstr>Slide 37</vt:lpstr>
      <vt:lpstr>My Sound</vt:lpstr>
      <vt:lpstr>Slide 39</vt:lpstr>
      <vt:lpstr>Slide 40</vt:lpstr>
      <vt:lpstr>My sound</vt:lpstr>
      <vt:lpstr>Slide 42</vt:lpstr>
      <vt:lpstr>Slide 43</vt:lpstr>
      <vt:lpstr>My Sound</vt:lpstr>
      <vt:lpstr>Slide 45</vt:lpstr>
      <vt:lpstr>Slide 46</vt:lpstr>
      <vt:lpstr>My Sound</vt:lpstr>
      <vt:lpstr>Slide 48</vt:lpstr>
      <vt:lpstr>Slide 49</vt:lpstr>
      <vt:lpstr>My  sound</vt:lpstr>
      <vt:lpstr>Slide 51</vt:lpstr>
      <vt:lpstr>Slide 52</vt:lpstr>
    </vt:vector>
  </TitlesOfParts>
  <Company>mfcsd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 SOUND</dc:title>
  <dc:creator>mfcsd</dc:creator>
  <cp:lastModifiedBy>mfcsd</cp:lastModifiedBy>
  <cp:revision>14</cp:revision>
  <dcterms:created xsi:type="dcterms:W3CDTF">2011-10-18T16:51:57Z</dcterms:created>
  <dcterms:modified xsi:type="dcterms:W3CDTF">2011-12-08T17:32:25Z</dcterms:modified>
</cp:coreProperties>
</file>